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</p:sldMasterIdLst>
  <p:notesMasterIdLst>
    <p:notesMasterId r:id="rId39"/>
  </p:notesMasterIdLst>
  <p:sldIdLst>
    <p:sldId id="266" r:id="rId2"/>
    <p:sldId id="267" r:id="rId3"/>
    <p:sldId id="268" r:id="rId4"/>
    <p:sldId id="310" r:id="rId5"/>
    <p:sldId id="309" r:id="rId6"/>
    <p:sldId id="269" r:id="rId7"/>
    <p:sldId id="274" r:id="rId8"/>
    <p:sldId id="270" r:id="rId9"/>
    <p:sldId id="295" r:id="rId10"/>
    <p:sldId id="307" r:id="rId11"/>
    <p:sldId id="308" r:id="rId12"/>
    <p:sldId id="272" r:id="rId13"/>
    <p:sldId id="297" r:id="rId14"/>
    <p:sldId id="296" r:id="rId15"/>
    <p:sldId id="275" r:id="rId16"/>
    <p:sldId id="278" r:id="rId17"/>
    <p:sldId id="276" r:id="rId18"/>
    <p:sldId id="298" r:id="rId19"/>
    <p:sldId id="277" r:id="rId20"/>
    <p:sldId id="279" r:id="rId21"/>
    <p:sldId id="301" r:id="rId22"/>
    <p:sldId id="299" r:id="rId23"/>
    <p:sldId id="281" r:id="rId24"/>
    <p:sldId id="282" r:id="rId25"/>
    <p:sldId id="284" r:id="rId26"/>
    <p:sldId id="285" r:id="rId27"/>
    <p:sldId id="286" r:id="rId28"/>
    <p:sldId id="287" r:id="rId29"/>
    <p:sldId id="311" r:id="rId30"/>
    <p:sldId id="288" r:id="rId31"/>
    <p:sldId id="290" r:id="rId32"/>
    <p:sldId id="291" r:id="rId33"/>
    <p:sldId id="300" r:id="rId34"/>
    <p:sldId id="292" r:id="rId35"/>
    <p:sldId id="289" r:id="rId36"/>
    <p:sldId id="293" r:id="rId37"/>
    <p:sldId id="265" r:id="rId3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sign Notes" id="{8B995469-BB0B-2D41-B3AD-40FEA49126C5}">
          <p14:sldIdLst/>
        </p14:section>
        <p14:section name="Your Presentation" id="{A8D7B0BD-02B5-F641-8106-1F81A10ED379}">
          <p14:sldIdLst>
            <p14:sldId id="266"/>
            <p14:sldId id="267"/>
            <p14:sldId id="268"/>
            <p14:sldId id="310"/>
            <p14:sldId id="309"/>
            <p14:sldId id="269"/>
            <p14:sldId id="274"/>
            <p14:sldId id="270"/>
            <p14:sldId id="295"/>
            <p14:sldId id="307"/>
            <p14:sldId id="308"/>
            <p14:sldId id="272"/>
            <p14:sldId id="297"/>
            <p14:sldId id="296"/>
            <p14:sldId id="275"/>
            <p14:sldId id="278"/>
            <p14:sldId id="276"/>
            <p14:sldId id="298"/>
            <p14:sldId id="277"/>
            <p14:sldId id="279"/>
            <p14:sldId id="301"/>
            <p14:sldId id="299"/>
            <p14:sldId id="281"/>
            <p14:sldId id="282"/>
            <p14:sldId id="284"/>
            <p14:sldId id="285"/>
            <p14:sldId id="286"/>
            <p14:sldId id="287"/>
            <p14:sldId id="311"/>
            <p14:sldId id="288"/>
            <p14:sldId id="290"/>
            <p14:sldId id="291"/>
            <p14:sldId id="300"/>
            <p14:sldId id="292"/>
            <p14:sldId id="289"/>
            <p14:sldId id="293"/>
            <p14:sldId id="26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266"/>
    <p:restoredTop sz="94674"/>
  </p:normalViewPr>
  <p:slideViewPr>
    <p:cSldViewPr snapToGrid="0" snapToObjects="1">
      <p:cViewPr>
        <p:scale>
          <a:sx n="146" d="100"/>
          <a:sy n="146" d="100"/>
        </p:scale>
        <p:origin x="440" y="-7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notesMaster" Target="notesMasters/notesMaster1.xml"/><Relationship Id="rId40" Type="http://schemas.openxmlformats.org/officeDocument/2006/relationships/presProps" Target="presProps.xml"/><Relationship Id="rId41" Type="http://schemas.openxmlformats.org/officeDocument/2006/relationships/viewProps" Target="viewProps.xml"/><Relationship Id="rId42" Type="http://schemas.openxmlformats.org/officeDocument/2006/relationships/theme" Target="theme/theme1.xml"/><Relationship Id="rId43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141CEA0-BFBB-964D-9B21-ED39C1C1B45E}" type="doc">
      <dgm:prSet loTypeId="urn:microsoft.com/office/officeart/2005/8/layout/cycle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07B8066-72F7-E44D-8258-AAAEC87DB675}">
      <dgm:prSet phldrT="[Text]"/>
      <dgm:spPr/>
      <dgm:t>
        <a:bodyPr/>
        <a:lstStyle/>
        <a:p>
          <a:r>
            <a:rPr lang="en-US" dirty="0" smtClean="0"/>
            <a:t>Internalize packages on test client</a:t>
          </a:r>
          <a:endParaRPr lang="en-US" dirty="0"/>
        </a:p>
      </dgm:t>
    </dgm:pt>
    <dgm:pt modelId="{77EEECF1-D837-D843-A8F1-AA78C4E71AC9}" type="parTrans" cxnId="{42FBA2D7-6B3E-5544-8A77-37919E9BE75A}">
      <dgm:prSet/>
      <dgm:spPr/>
      <dgm:t>
        <a:bodyPr/>
        <a:lstStyle/>
        <a:p>
          <a:endParaRPr lang="en-US"/>
        </a:p>
      </dgm:t>
    </dgm:pt>
    <dgm:pt modelId="{35BB30F0-696D-AE48-9680-9285E5359360}" type="sibTrans" cxnId="{42FBA2D7-6B3E-5544-8A77-37919E9BE75A}">
      <dgm:prSet/>
      <dgm:spPr/>
      <dgm:t>
        <a:bodyPr/>
        <a:lstStyle/>
        <a:p>
          <a:endParaRPr lang="en-US"/>
        </a:p>
      </dgm:t>
    </dgm:pt>
    <dgm:pt modelId="{72FD6F5E-6D35-3142-B86D-A2C73DC4F717}">
      <dgm:prSet phldrT="[Text]"/>
      <dgm:spPr/>
      <dgm:t>
        <a:bodyPr/>
        <a:lstStyle/>
        <a:p>
          <a:r>
            <a:rPr lang="en-US" dirty="0" smtClean="0"/>
            <a:t>Test install</a:t>
          </a:r>
          <a:endParaRPr lang="en-US" dirty="0"/>
        </a:p>
      </dgm:t>
    </dgm:pt>
    <dgm:pt modelId="{766CFF84-A4F7-5445-B793-811C93128AB9}" type="parTrans" cxnId="{94EE3239-2EFD-D94E-B859-79C6B1BACEC1}">
      <dgm:prSet/>
      <dgm:spPr/>
      <dgm:t>
        <a:bodyPr/>
        <a:lstStyle/>
        <a:p>
          <a:endParaRPr lang="en-US"/>
        </a:p>
      </dgm:t>
    </dgm:pt>
    <dgm:pt modelId="{79732DAB-6190-F642-95FF-1E894CA10AAE}" type="sibTrans" cxnId="{94EE3239-2EFD-D94E-B859-79C6B1BACEC1}">
      <dgm:prSet/>
      <dgm:spPr/>
      <dgm:t>
        <a:bodyPr/>
        <a:lstStyle/>
        <a:p>
          <a:endParaRPr lang="en-US"/>
        </a:p>
      </dgm:t>
    </dgm:pt>
    <dgm:pt modelId="{C4AC48BE-B724-6F4D-9140-BE1C13C9134D}">
      <dgm:prSet phldrT="[Text]"/>
      <dgm:spPr/>
      <dgm:t>
        <a:bodyPr/>
        <a:lstStyle/>
        <a:p>
          <a:r>
            <a:rPr lang="en-US" dirty="0" smtClean="0"/>
            <a:t>Schedule upgrade if needed</a:t>
          </a:r>
          <a:endParaRPr lang="en-US" dirty="0"/>
        </a:p>
      </dgm:t>
    </dgm:pt>
    <dgm:pt modelId="{D58F968E-1B6D-D34E-8898-CEA40A3538DA}" type="parTrans" cxnId="{FE6B00B2-DA08-6F47-ABD3-692F2B3133B3}">
      <dgm:prSet/>
      <dgm:spPr/>
      <dgm:t>
        <a:bodyPr/>
        <a:lstStyle/>
        <a:p>
          <a:endParaRPr lang="en-US"/>
        </a:p>
      </dgm:t>
    </dgm:pt>
    <dgm:pt modelId="{C04F52C5-EF4C-DA4E-91A9-B8C76049EB39}" type="sibTrans" cxnId="{FE6B00B2-DA08-6F47-ABD3-692F2B3133B3}">
      <dgm:prSet/>
      <dgm:spPr/>
      <dgm:t>
        <a:bodyPr/>
        <a:lstStyle/>
        <a:p>
          <a:endParaRPr lang="en-US"/>
        </a:p>
      </dgm:t>
    </dgm:pt>
    <dgm:pt modelId="{19778F63-BD2D-BC45-95C0-39E4CBA63D1C}">
      <dgm:prSet phldrT="[Text]"/>
      <dgm:spPr/>
      <dgm:t>
        <a:bodyPr/>
        <a:lstStyle/>
        <a:p>
          <a:r>
            <a:rPr lang="en-US" dirty="0" smtClean="0"/>
            <a:t>Run upgrade for all clients</a:t>
          </a:r>
          <a:endParaRPr lang="en-US" dirty="0"/>
        </a:p>
      </dgm:t>
    </dgm:pt>
    <dgm:pt modelId="{656C46CA-C0F8-784A-A96C-C9ABA590FBA4}" type="parTrans" cxnId="{784D5D96-59A0-6241-AE6D-621EC817C1FC}">
      <dgm:prSet/>
      <dgm:spPr/>
      <dgm:t>
        <a:bodyPr/>
        <a:lstStyle/>
        <a:p>
          <a:endParaRPr lang="en-US"/>
        </a:p>
      </dgm:t>
    </dgm:pt>
    <dgm:pt modelId="{12568CA4-2B3C-F941-B7BA-DC8A23A28F42}" type="sibTrans" cxnId="{784D5D96-59A0-6241-AE6D-621EC817C1FC}">
      <dgm:prSet/>
      <dgm:spPr/>
      <dgm:t>
        <a:bodyPr/>
        <a:lstStyle/>
        <a:p>
          <a:endParaRPr lang="en-US"/>
        </a:p>
      </dgm:t>
    </dgm:pt>
    <dgm:pt modelId="{F5062F18-9444-354F-AAF4-7D897598022F}">
      <dgm:prSet phldrT="[Text]"/>
      <dgm:spPr/>
      <dgm:t>
        <a:bodyPr/>
        <a:lstStyle/>
        <a:p>
          <a:r>
            <a:rPr lang="en-US" dirty="0" smtClean="0"/>
            <a:t>New</a:t>
          </a:r>
          <a:r>
            <a:rPr lang="en-US" baseline="0" dirty="0" smtClean="0"/>
            <a:t> community package version released</a:t>
          </a:r>
          <a:endParaRPr lang="en-US" dirty="0"/>
        </a:p>
      </dgm:t>
    </dgm:pt>
    <dgm:pt modelId="{BB4102F0-35E9-9E43-BEB2-BF0642FCBECD}" type="parTrans" cxnId="{34F55BD3-51E8-E948-A245-DCF54266D926}">
      <dgm:prSet/>
      <dgm:spPr/>
      <dgm:t>
        <a:bodyPr/>
        <a:lstStyle/>
        <a:p>
          <a:endParaRPr lang="en-US"/>
        </a:p>
      </dgm:t>
    </dgm:pt>
    <dgm:pt modelId="{4EC97152-A279-B54E-8F2C-8F71A1D29C1E}" type="sibTrans" cxnId="{34F55BD3-51E8-E948-A245-DCF54266D926}">
      <dgm:prSet/>
      <dgm:spPr/>
      <dgm:t>
        <a:bodyPr/>
        <a:lstStyle/>
        <a:p>
          <a:endParaRPr lang="en-US"/>
        </a:p>
      </dgm:t>
    </dgm:pt>
    <dgm:pt modelId="{B5FD7CDE-B47D-8242-8DE4-5ECF6FAF123B}">
      <dgm:prSet/>
      <dgm:spPr/>
      <dgm:t>
        <a:bodyPr/>
        <a:lstStyle/>
        <a:p>
          <a:r>
            <a:rPr lang="en-US" dirty="0" smtClean="0"/>
            <a:t>Push to internal repo</a:t>
          </a:r>
          <a:endParaRPr lang="en-US" dirty="0"/>
        </a:p>
      </dgm:t>
    </dgm:pt>
    <dgm:pt modelId="{6B270F4B-E00D-554A-A84F-A4A122B9086B}" type="parTrans" cxnId="{E58E9DB7-560C-9843-81DF-72BA36BD0D96}">
      <dgm:prSet/>
      <dgm:spPr/>
      <dgm:t>
        <a:bodyPr/>
        <a:lstStyle/>
        <a:p>
          <a:endParaRPr lang="en-US"/>
        </a:p>
      </dgm:t>
    </dgm:pt>
    <dgm:pt modelId="{8D6EC64B-8922-BC4C-A4E0-20336EB6250E}" type="sibTrans" cxnId="{E58E9DB7-560C-9843-81DF-72BA36BD0D96}">
      <dgm:prSet/>
      <dgm:spPr/>
      <dgm:t>
        <a:bodyPr/>
        <a:lstStyle/>
        <a:p>
          <a:endParaRPr lang="en-US"/>
        </a:p>
      </dgm:t>
    </dgm:pt>
    <dgm:pt modelId="{282A0AE4-763D-8944-9C69-D7CDF58C3C5B}" type="pres">
      <dgm:prSet presAssocID="{E141CEA0-BFBB-964D-9B21-ED39C1C1B45E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C222343-38D0-6F4C-8971-7E4F31ECB248}" type="pres">
      <dgm:prSet presAssocID="{807B8066-72F7-E44D-8258-AAAEC87DB675}" presName="dummy" presStyleCnt="0"/>
      <dgm:spPr/>
    </dgm:pt>
    <dgm:pt modelId="{44FAEF4A-9D70-6D40-8A1B-7E03F9943898}" type="pres">
      <dgm:prSet presAssocID="{807B8066-72F7-E44D-8258-AAAEC87DB675}" presName="node" presStyleLbl="revTx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35F68D9-8D80-EA45-B405-F54FAA05E8F4}" type="pres">
      <dgm:prSet presAssocID="{35BB30F0-696D-AE48-9680-9285E5359360}" presName="sibTrans" presStyleLbl="node1" presStyleIdx="0" presStyleCnt="6"/>
      <dgm:spPr/>
      <dgm:t>
        <a:bodyPr/>
        <a:lstStyle/>
        <a:p>
          <a:endParaRPr lang="en-US"/>
        </a:p>
      </dgm:t>
    </dgm:pt>
    <dgm:pt modelId="{C21B76F3-31C5-9645-9AAD-6C8F117252B1}" type="pres">
      <dgm:prSet presAssocID="{72FD6F5E-6D35-3142-B86D-A2C73DC4F717}" presName="dummy" presStyleCnt="0"/>
      <dgm:spPr/>
    </dgm:pt>
    <dgm:pt modelId="{413C0C14-13D0-8744-8DAD-FAB7EFF62382}" type="pres">
      <dgm:prSet presAssocID="{72FD6F5E-6D35-3142-B86D-A2C73DC4F717}" presName="node" presStyleLbl="revTx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1458D2A-8F87-834E-AA54-E5BCFB383330}" type="pres">
      <dgm:prSet presAssocID="{79732DAB-6190-F642-95FF-1E894CA10AAE}" presName="sibTrans" presStyleLbl="node1" presStyleIdx="1" presStyleCnt="6"/>
      <dgm:spPr/>
      <dgm:t>
        <a:bodyPr/>
        <a:lstStyle/>
        <a:p>
          <a:endParaRPr lang="en-US"/>
        </a:p>
      </dgm:t>
    </dgm:pt>
    <dgm:pt modelId="{E5977376-A167-C94C-B877-67DE5E2D5DE8}" type="pres">
      <dgm:prSet presAssocID="{B5FD7CDE-B47D-8242-8DE4-5ECF6FAF123B}" presName="dummy" presStyleCnt="0"/>
      <dgm:spPr/>
    </dgm:pt>
    <dgm:pt modelId="{D29F250B-C3C7-024D-9851-4F28588763FB}" type="pres">
      <dgm:prSet presAssocID="{B5FD7CDE-B47D-8242-8DE4-5ECF6FAF123B}" presName="node" presStyleLbl="revTx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EF4CD96-308A-9E42-8BDC-2C8F285A8FD5}" type="pres">
      <dgm:prSet presAssocID="{8D6EC64B-8922-BC4C-A4E0-20336EB6250E}" presName="sibTrans" presStyleLbl="node1" presStyleIdx="2" presStyleCnt="6"/>
      <dgm:spPr/>
      <dgm:t>
        <a:bodyPr/>
        <a:lstStyle/>
        <a:p>
          <a:endParaRPr lang="en-US"/>
        </a:p>
      </dgm:t>
    </dgm:pt>
    <dgm:pt modelId="{E15FB507-82F8-F943-AA9A-C3EE8DDE160E}" type="pres">
      <dgm:prSet presAssocID="{C4AC48BE-B724-6F4D-9140-BE1C13C9134D}" presName="dummy" presStyleCnt="0"/>
      <dgm:spPr/>
    </dgm:pt>
    <dgm:pt modelId="{BD65BDA6-5574-934D-9A36-56850F24F68E}" type="pres">
      <dgm:prSet presAssocID="{C4AC48BE-B724-6F4D-9140-BE1C13C9134D}" presName="node" presStyleLbl="revTx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6C5E619-608B-9942-9169-3586A12782C6}" type="pres">
      <dgm:prSet presAssocID="{C04F52C5-EF4C-DA4E-91A9-B8C76049EB39}" presName="sibTrans" presStyleLbl="node1" presStyleIdx="3" presStyleCnt="6"/>
      <dgm:spPr/>
      <dgm:t>
        <a:bodyPr/>
        <a:lstStyle/>
        <a:p>
          <a:endParaRPr lang="en-US"/>
        </a:p>
      </dgm:t>
    </dgm:pt>
    <dgm:pt modelId="{8136B1CB-A33B-3C46-AE30-14AB68F60873}" type="pres">
      <dgm:prSet presAssocID="{19778F63-BD2D-BC45-95C0-39E4CBA63D1C}" presName="dummy" presStyleCnt="0"/>
      <dgm:spPr/>
    </dgm:pt>
    <dgm:pt modelId="{68905EAF-CCAB-684C-8260-7E31D615FE2A}" type="pres">
      <dgm:prSet presAssocID="{19778F63-BD2D-BC45-95C0-39E4CBA63D1C}" presName="node" presStyleLbl="revTx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4950C8E-A867-134E-A4D5-4CD7F062B05E}" type="pres">
      <dgm:prSet presAssocID="{12568CA4-2B3C-F941-B7BA-DC8A23A28F42}" presName="sibTrans" presStyleLbl="node1" presStyleIdx="4" presStyleCnt="6"/>
      <dgm:spPr/>
      <dgm:t>
        <a:bodyPr/>
        <a:lstStyle/>
        <a:p>
          <a:endParaRPr lang="en-US"/>
        </a:p>
      </dgm:t>
    </dgm:pt>
    <dgm:pt modelId="{61D0351A-7B79-6145-9AC8-E1F4C5E8D749}" type="pres">
      <dgm:prSet presAssocID="{F5062F18-9444-354F-AAF4-7D897598022F}" presName="dummy" presStyleCnt="0"/>
      <dgm:spPr/>
    </dgm:pt>
    <dgm:pt modelId="{5B2412D6-311D-664B-8FED-C5A97DA03091}" type="pres">
      <dgm:prSet presAssocID="{F5062F18-9444-354F-AAF4-7D897598022F}" presName="node" presStyleLbl="revTx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CD82F20-1060-FF43-828D-3CFCB1273972}" type="pres">
      <dgm:prSet presAssocID="{4EC97152-A279-B54E-8F2C-8F71A1D29C1E}" presName="sibTrans" presStyleLbl="node1" presStyleIdx="5" presStyleCnt="6"/>
      <dgm:spPr/>
      <dgm:t>
        <a:bodyPr/>
        <a:lstStyle/>
        <a:p>
          <a:endParaRPr lang="en-US"/>
        </a:p>
      </dgm:t>
    </dgm:pt>
  </dgm:ptLst>
  <dgm:cxnLst>
    <dgm:cxn modelId="{784D5D96-59A0-6241-AE6D-621EC817C1FC}" srcId="{E141CEA0-BFBB-964D-9B21-ED39C1C1B45E}" destId="{19778F63-BD2D-BC45-95C0-39E4CBA63D1C}" srcOrd="4" destOrd="0" parTransId="{656C46CA-C0F8-784A-A96C-C9ABA590FBA4}" sibTransId="{12568CA4-2B3C-F941-B7BA-DC8A23A28F42}"/>
    <dgm:cxn modelId="{1BD8C153-C504-8C40-9ABD-AFEAB9B455E0}" type="presOf" srcId="{E141CEA0-BFBB-964D-9B21-ED39C1C1B45E}" destId="{282A0AE4-763D-8944-9C69-D7CDF58C3C5B}" srcOrd="0" destOrd="0" presId="urn:microsoft.com/office/officeart/2005/8/layout/cycle1"/>
    <dgm:cxn modelId="{444A5800-469A-1541-A45D-F41CD1ED0B85}" type="presOf" srcId="{C4AC48BE-B724-6F4D-9140-BE1C13C9134D}" destId="{BD65BDA6-5574-934D-9A36-56850F24F68E}" srcOrd="0" destOrd="0" presId="urn:microsoft.com/office/officeart/2005/8/layout/cycle1"/>
    <dgm:cxn modelId="{FF385916-CEE1-5748-BAA5-D25B5A6B1DEB}" type="presOf" srcId="{79732DAB-6190-F642-95FF-1E894CA10AAE}" destId="{A1458D2A-8F87-834E-AA54-E5BCFB383330}" srcOrd="0" destOrd="0" presId="urn:microsoft.com/office/officeart/2005/8/layout/cycle1"/>
    <dgm:cxn modelId="{DDCE5533-4B87-8747-AC8F-FA0C1288AA51}" type="presOf" srcId="{19778F63-BD2D-BC45-95C0-39E4CBA63D1C}" destId="{68905EAF-CCAB-684C-8260-7E31D615FE2A}" srcOrd="0" destOrd="0" presId="urn:microsoft.com/office/officeart/2005/8/layout/cycle1"/>
    <dgm:cxn modelId="{732E0471-8619-2143-84E3-1B39E9B4ADDD}" type="presOf" srcId="{35BB30F0-696D-AE48-9680-9285E5359360}" destId="{935F68D9-8D80-EA45-B405-F54FAA05E8F4}" srcOrd="0" destOrd="0" presId="urn:microsoft.com/office/officeart/2005/8/layout/cycle1"/>
    <dgm:cxn modelId="{71F7B4CD-5D1F-B64E-ACAD-BB70CEE33F0D}" type="presOf" srcId="{12568CA4-2B3C-F941-B7BA-DC8A23A28F42}" destId="{B4950C8E-A867-134E-A4D5-4CD7F062B05E}" srcOrd="0" destOrd="0" presId="urn:microsoft.com/office/officeart/2005/8/layout/cycle1"/>
    <dgm:cxn modelId="{A215D9C9-09AB-C041-B2A0-DDDEC5E04EF0}" type="presOf" srcId="{C04F52C5-EF4C-DA4E-91A9-B8C76049EB39}" destId="{F6C5E619-608B-9942-9169-3586A12782C6}" srcOrd="0" destOrd="0" presId="urn:microsoft.com/office/officeart/2005/8/layout/cycle1"/>
    <dgm:cxn modelId="{9562514E-C624-EA4F-838D-836A5D53AD51}" type="presOf" srcId="{4EC97152-A279-B54E-8F2C-8F71A1D29C1E}" destId="{6CD82F20-1060-FF43-828D-3CFCB1273972}" srcOrd="0" destOrd="0" presId="urn:microsoft.com/office/officeart/2005/8/layout/cycle1"/>
    <dgm:cxn modelId="{15CF0EF9-CAE5-124B-B15E-1C0F79B28EBF}" type="presOf" srcId="{807B8066-72F7-E44D-8258-AAAEC87DB675}" destId="{44FAEF4A-9D70-6D40-8A1B-7E03F9943898}" srcOrd="0" destOrd="0" presId="urn:microsoft.com/office/officeart/2005/8/layout/cycle1"/>
    <dgm:cxn modelId="{42FBA2D7-6B3E-5544-8A77-37919E9BE75A}" srcId="{E141CEA0-BFBB-964D-9B21-ED39C1C1B45E}" destId="{807B8066-72F7-E44D-8258-AAAEC87DB675}" srcOrd="0" destOrd="0" parTransId="{77EEECF1-D837-D843-A8F1-AA78C4E71AC9}" sibTransId="{35BB30F0-696D-AE48-9680-9285E5359360}"/>
    <dgm:cxn modelId="{E58E9DB7-560C-9843-81DF-72BA36BD0D96}" srcId="{E141CEA0-BFBB-964D-9B21-ED39C1C1B45E}" destId="{B5FD7CDE-B47D-8242-8DE4-5ECF6FAF123B}" srcOrd="2" destOrd="0" parTransId="{6B270F4B-E00D-554A-A84F-A4A122B9086B}" sibTransId="{8D6EC64B-8922-BC4C-A4E0-20336EB6250E}"/>
    <dgm:cxn modelId="{94EE3239-2EFD-D94E-B859-79C6B1BACEC1}" srcId="{E141CEA0-BFBB-964D-9B21-ED39C1C1B45E}" destId="{72FD6F5E-6D35-3142-B86D-A2C73DC4F717}" srcOrd="1" destOrd="0" parTransId="{766CFF84-A4F7-5445-B793-811C93128AB9}" sibTransId="{79732DAB-6190-F642-95FF-1E894CA10AAE}"/>
    <dgm:cxn modelId="{3FF5E9ED-67AB-5A4C-BAFB-AFC798099C8B}" type="presOf" srcId="{B5FD7CDE-B47D-8242-8DE4-5ECF6FAF123B}" destId="{D29F250B-C3C7-024D-9851-4F28588763FB}" srcOrd="0" destOrd="0" presId="urn:microsoft.com/office/officeart/2005/8/layout/cycle1"/>
    <dgm:cxn modelId="{34F55BD3-51E8-E948-A245-DCF54266D926}" srcId="{E141CEA0-BFBB-964D-9B21-ED39C1C1B45E}" destId="{F5062F18-9444-354F-AAF4-7D897598022F}" srcOrd="5" destOrd="0" parTransId="{BB4102F0-35E9-9E43-BEB2-BF0642FCBECD}" sibTransId="{4EC97152-A279-B54E-8F2C-8F71A1D29C1E}"/>
    <dgm:cxn modelId="{FE6B00B2-DA08-6F47-ABD3-692F2B3133B3}" srcId="{E141CEA0-BFBB-964D-9B21-ED39C1C1B45E}" destId="{C4AC48BE-B724-6F4D-9140-BE1C13C9134D}" srcOrd="3" destOrd="0" parTransId="{D58F968E-1B6D-D34E-8898-CEA40A3538DA}" sibTransId="{C04F52C5-EF4C-DA4E-91A9-B8C76049EB39}"/>
    <dgm:cxn modelId="{484B560C-9459-0248-90F3-73E28A892E9A}" type="presOf" srcId="{8D6EC64B-8922-BC4C-A4E0-20336EB6250E}" destId="{BEF4CD96-308A-9E42-8BDC-2C8F285A8FD5}" srcOrd="0" destOrd="0" presId="urn:microsoft.com/office/officeart/2005/8/layout/cycle1"/>
    <dgm:cxn modelId="{52E4921E-E14C-FA4B-9254-C514FD5F1592}" type="presOf" srcId="{72FD6F5E-6D35-3142-B86D-A2C73DC4F717}" destId="{413C0C14-13D0-8744-8DAD-FAB7EFF62382}" srcOrd="0" destOrd="0" presId="urn:microsoft.com/office/officeart/2005/8/layout/cycle1"/>
    <dgm:cxn modelId="{F862D752-C753-1145-B4BD-63229BC8BD58}" type="presOf" srcId="{F5062F18-9444-354F-AAF4-7D897598022F}" destId="{5B2412D6-311D-664B-8FED-C5A97DA03091}" srcOrd="0" destOrd="0" presId="urn:microsoft.com/office/officeart/2005/8/layout/cycle1"/>
    <dgm:cxn modelId="{41E1DAB7-A004-F346-A7C2-AA1E835EF31E}" type="presParOf" srcId="{282A0AE4-763D-8944-9C69-D7CDF58C3C5B}" destId="{9C222343-38D0-6F4C-8971-7E4F31ECB248}" srcOrd="0" destOrd="0" presId="urn:microsoft.com/office/officeart/2005/8/layout/cycle1"/>
    <dgm:cxn modelId="{75037B65-36F3-BF4D-A75D-F5059DEE6D1E}" type="presParOf" srcId="{282A0AE4-763D-8944-9C69-D7CDF58C3C5B}" destId="{44FAEF4A-9D70-6D40-8A1B-7E03F9943898}" srcOrd="1" destOrd="0" presId="urn:microsoft.com/office/officeart/2005/8/layout/cycle1"/>
    <dgm:cxn modelId="{D80C3B0C-5EC8-1F40-B0F0-9F8379F8CA12}" type="presParOf" srcId="{282A0AE4-763D-8944-9C69-D7CDF58C3C5B}" destId="{935F68D9-8D80-EA45-B405-F54FAA05E8F4}" srcOrd="2" destOrd="0" presId="urn:microsoft.com/office/officeart/2005/8/layout/cycle1"/>
    <dgm:cxn modelId="{F83A9D6D-5578-184A-A589-0D22466DD8FC}" type="presParOf" srcId="{282A0AE4-763D-8944-9C69-D7CDF58C3C5B}" destId="{C21B76F3-31C5-9645-9AAD-6C8F117252B1}" srcOrd="3" destOrd="0" presId="urn:microsoft.com/office/officeart/2005/8/layout/cycle1"/>
    <dgm:cxn modelId="{8B5232C5-7DBF-AF49-B328-751D2A8FDC50}" type="presParOf" srcId="{282A0AE4-763D-8944-9C69-D7CDF58C3C5B}" destId="{413C0C14-13D0-8744-8DAD-FAB7EFF62382}" srcOrd="4" destOrd="0" presId="urn:microsoft.com/office/officeart/2005/8/layout/cycle1"/>
    <dgm:cxn modelId="{3275F1B0-03AC-164B-A97D-83624CCA60DB}" type="presParOf" srcId="{282A0AE4-763D-8944-9C69-D7CDF58C3C5B}" destId="{A1458D2A-8F87-834E-AA54-E5BCFB383330}" srcOrd="5" destOrd="0" presId="urn:microsoft.com/office/officeart/2005/8/layout/cycle1"/>
    <dgm:cxn modelId="{DBD75FD8-A43B-F248-A854-ECA7CFF8421A}" type="presParOf" srcId="{282A0AE4-763D-8944-9C69-D7CDF58C3C5B}" destId="{E5977376-A167-C94C-B877-67DE5E2D5DE8}" srcOrd="6" destOrd="0" presId="urn:microsoft.com/office/officeart/2005/8/layout/cycle1"/>
    <dgm:cxn modelId="{1A26E9E1-3300-BA4F-985A-D36FE4FF2B52}" type="presParOf" srcId="{282A0AE4-763D-8944-9C69-D7CDF58C3C5B}" destId="{D29F250B-C3C7-024D-9851-4F28588763FB}" srcOrd="7" destOrd="0" presId="urn:microsoft.com/office/officeart/2005/8/layout/cycle1"/>
    <dgm:cxn modelId="{174E6C37-97C3-D24E-8E48-9B0AA924F3D2}" type="presParOf" srcId="{282A0AE4-763D-8944-9C69-D7CDF58C3C5B}" destId="{BEF4CD96-308A-9E42-8BDC-2C8F285A8FD5}" srcOrd="8" destOrd="0" presId="urn:microsoft.com/office/officeart/2005/8/layout/cycle1"/>
    <dgm:cxn modelId="{5D1F6CC9-125B-6A43-99B3-0D44AFAEDDC1}" type="presParOf" srcId="{282A0AE4-763D-8944-9C69-D7CDF58C3C5B}" destId="{E15FB507-82F8-F943-AA9A-C3EE8DDE160E}" srcOrd="9" destOrd="0" presId="urn:microsoft.com/office/officeart/2005/8/layout/cycle1"/>
    <dgm:cxn modelId="{6F6E6707-43E2-4B42-9CEA-E99DE0AA7E11}" type="presParOf" srcId="{282A0AE4-763D-8944-9C69-D7CDF58C3C5B}" destId="{BD65BDA6-5574-934D-9A36-56850F24F68E}" srcOrd="10" destOrd="0" presId="urn:microsoft.com/office/officeart/2005/8/layout/cycle1"/>
    <dgm:cxn modelId="{0C86D255-1E31-0E4F-9D97-EEFBB1E25DFA}" type="presParOf" srcId="{282A0AE4-763D-8944-9C69-D7CDF58C3C5B}" destId="{F6C5E619-608B-9942-9169-3586A12782C6}" srcOrd="11" destOrd="0" presId="urn:microsoft.com/office/officeart/2005/8/layout/cycle1"/>
    <dgm:cxn modelId="{15075104-6355-4542-AA7D-6ECABAAC66C8}" type="presParOf" srcId="{282A0AE4-763D-8944-9C69-D7CDF58C3C5B}" destId="{8136B1CB-A33B-3C46-AE30-14AB68F60873}" srcOrd="12" destOrd="0" presId="urn:microsoft.com/office/officeart/2005/8/layout/cycle1"/>
    <dgm:cxn modelId="{37A69988-5EE5-D64D-AA35-ABE40234D765}" type="presParOf" srcId="{282A0AE4-763D-8944-9C69-D7CDF58C3C5B}" destId="{68905EAF-CCAB-684C-8260-7E31D615FE2A}" srcOrd="13" destOrd="0" presId="urn:microsoft.com/office/officeart/2005/8/layout/cycle1"/>
    <dgm:cxn modelId="{F0C7FC94-70C7-2B47-B300-F3CE5A2F217B}" type="presParOf" srcId="{282A0AE4-763D-8944-9C69-D7CDF58C3C5B}" destId="{B4950C8E-A867-134E-A4D5-4CD7F062B05E}" srcOrd="14" destOrd="0" presId="urn:microsoft.com/office/officeart/2005/8/layout/cycle1"/>
    <dgm:cxn modelId="{2E198E4E-3B7D-2E48-AB57-E51228169D55}" type="presParOf" srcId="{282A0AE4-763D-8944-9C69-D7CDF58C3C5B}" destId="{61D0351A-7B79-6145-9AC8-E1F4C5E8D749}" srcOrd="15" destOrd="0" presId="urn:microsoft.com/office/officeart/2005/8/layout/cycle1"/>
    <dgm:cxn modelId="{A94BAF69-6ACD-2542-8B8B-79C6E3E8CF7C}" type="presParOf" srcId="{282A0AE4-763D-8944-9C69-D7CDF58C3C5B}" destId="{5B2412D6-311D-664B-8FED-C5A97DA03091}" srcOrd="16" destOrd="0" presId="urn:microsoft.com/office/officeart/2005/8/layout/cycle1"/>
    <dgm:cxn modelId="{4A61027A-1A54-F54F-AF72-CE709CF241A5}" type="presParOf" srcId="{282A0AE4-763D-8944-9C69-D7CDF58C3C5B}" destId="{6CD82F20-1060-FF43-828D-3CFCB1273972}" srcOrd="17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141CEA0-BFBB-964D-9B21-ED39C1C1B45E}" type="doc">
      <dgm:prSet loTypeId="urn:microsoft.com/office/officeart/2005/8/layout/process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07B8066-72F7-E44D-8258-AAAEC87DB675}">
      <dgm:prSet phldrT="[Text]"/>
      <dgm:spPr/>
      <dgm:t>
        <a:bodyPr/>
        <a:lstStyle/>
        <a:p>
          <a:r>
            <a:rPr lang="en-US" smtClean="0"/>
            <a:t>Chocolatey community repository</a:t>
          </a:r>
          <a:endParaRPr lang="en-US" dirty="0"/>
        </a:p>
      </dgm:t>
    </dgm:pt>
    <dgm:pt modelId="{77EEECF1-D837-D843-A8F1-AA78C4E71AC9}" type="parTrans" cxnId="{42FBA2D7-6B3E-5544-8A77-37919E9BE75A}">
      <dgm:prSet/>
      <dgm:spPr/>
      <dgm:t>
        <a:bodyPr/>
        <a:lstStyle/>
        <a:p>
          <a:endParaRPr lang="en-US"/>
        </a:p>
      </dgm:t>
    </dgm:pt>
    <dgm:pt modelId="{35BB30F0-696D-AE48-9680-9285E5359360}" type="sibTrans" cxnId="{42FBA2D7-6B3E-5544-8A77-37919E9BE75A}">
      <dgm:prSet/>
      <dgm:spPr/>
      <dgm:t>
        <a:bodyPr/>
        <a:lstStyle/>
        <a:p>
          <a:endParaRPr lang="en-US"/>
        </a:p>
      </dgm:t>
    </dgm:pt>
    <dgm:pt modelId="{1F8F2117-C61A-A747-B3D2-E49ED019EF67}">
      <dgm:prSet/>
      <dgm:spPr/>
      <dgm:t>
        <a:bodyPr/>
        <a:lstStyle/>
        <a:p>
          <a:r>
            <a:rPr lang="en-US" dirty="0" smtClean="0"/>
            <a:t>Chocolatey test machine</a:t>
          </a:r>
          <a:endParaRPr lang="en-US" dirty="0"/>
        </a:p>
      </dgm:t>
    </dgm:pt>
    <dgm:pt modelId="{DEFBC2B1-45E2-9942-88FF-FC7E2746EE24}" type="parTrans" cxnId="{FDC1DA48-6A5C-B34E-974A-72D7D94FEE6C}">
      <dgm:prSet/>
      <dgm:spPr/>
      <dgm:t>
        <a:bodyPr/>
        <a:lstStyle/>
        <a:p>
          <a:endParaRPr lang="en-US"/>
        </a:p>
      </dgm:t>
    </dgm:pt>
    <dgm:pt modelId="{62DBBDCE-97B3-4E4E-80FC-150D56DFE67C}" type="sibTrans" cxnId="{FDC1DA48-6A5C-B34E-974A-72D7D94FEE6C}">
      <dgm:prSet/>
      <dgm:spPr/>
      <dgm:t>
        <a:bodyPr/>
        <a:lstStyle/>
        <a:p>
          <a:endParaRPr lang="en-US"/>
        </a:p>
      </dgm:t>
    </dgm:pt>
    <dgm:pt modelId="{ED7B14BE-27E6-AA42-BEFA-10790DE19225}">
      <dgm:prSet/>
      <dgm:spPr/>
      <dgm:t>
        <a:bodyPr/>
        <a:lstStyle/>
        <a:p>
          <a:r>
            <a:rPr lang="en-US" dirty="0" smtClean="0"/>
            <a:t>Private repository</a:t>
          </a:r>
          <a:endParaRPr lang="en-US" dirty="0"/>
        </a:p>
      </dgm:t>
    </dgm:pt>
    <dgm:pt modelId="{948A1BD9-3F2D-A741-8D6D-A22AF5654709}" type="sibTrans" cxnId="{26ACAB11-C334-5C45-8AA1-7A392AEFE99D}">
      <dgm:prSet/>
      <dgm:spPr/>
      <dgm:t>
        <a:bodyPr/>
        <a:lstStyle/>
        <a:p>
          <a:endParaRPr lang="en-US"/>
        </a:p>
      </dgm:t>
    </dgm:pt>
    <dgm:pt modelId="{0C5E6B4F-D8FE-4044-98BB-C6F21525837F}" type="parTrans" cxnId="{26ACAB11-C334-5C45-8AA1-7A392AEFE99D}">
      <dgm:prSet/>
      <dgm:spPr/>
      <dgm:t>
        <a:bodyPr/>
        <a:lstStyle/>
        <a:p>
          <a:endParaRPr lang="en-US"/>
        </a:p>
      </dgm:t>
    </dgm:pt>
    <dgm:pt modelId="{BCBEB8BA-2AA0-0946-ADCC-2CFBC0901181}" type="pres">
      <dgm:prSet presAssocID="{E141CEA0-BFBB-964D-9B21-ED39C1C1B45E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1366EBB-CA44-BE45-B34D-AA9AEE41BCF6}" type="pres">
      <dgm:prSet presAssocID="{807B8066-72F7-E44D-8258-AAAEC87DB675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866AB72-DE7C-284F-BB93-D28368B64252}" type="pres">
      <dgm:prSet presAssocID="{35BB30F0-696D-AE48-9680-9285E5359360}" presName="sibTrans" presStyleLbl="sibTrans2D1" presStyleIdx="0" presStyleCnt="2"/>
      <dgm:spPr/>
      <dgm:t>
        <a:bodyPr/>
        <a:lstStyle/>
        <a:p>
          <a:endParaRPr lang="en-US"/>
        </a:p>
      </dgm:t>
    </dgm:pt>
    <dgm:pt modelId="{5617C52C-3AD8-1B48-A5B9-9CF30E26C1DA}" type="pres">
      <dgm:prSet presAssocID="{35BB30F0-696D-AE48-9680-9285E5359360}" presName="connectorText" presStyleLbl="sibTrans2D1" presStyleIdx="0" presStyleCnt="2"/>
      <dgm:spPr/>
      <dgm:t>
        <a:bodyPr/>
        <a:lstStyle/>
        <a:p>
          <a:endParaRPr lang="en-US"/>
        </a:p>
      </dgm:t>
    </dgm:pt>
    <dgm:pt modelId="{ED2D42CD-CB0F-7940-B26E-532C940C3CCD}" type="pres">
      <dgm:prSet presAssocID="{1F8F2117-C61A-A747-B3D2-E49ED019EF67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D95455C-F0D3-8849-9558-880C5B54B03B}" type="pres">
      <dgm:prSet presAssocID="{62DBBDCE-97B3-4E4E-80FC-150D56DFE67C}" presName="sibTrans" presStyleLbl="sibTrans2D1" presStyleIdx="1" presStyleCnt="2"/>
      <dgm:spPr/>
      <dgm:t>
        <a:bodyPr/>
        <a:lstStyle/>
        <a:p>
          <a:endParaRPr lang="en-US"/>
        </a:p>
      </dgm:t>
    </dgm:pt>
    <dgm:pt modelId="{6A1E9D31-606E-EB46-A9CE-87AD37522F45}" type="pres">
      <dgm:prSet presAssocID="{62DBBDCE-97B3-4E4E-80FC-150D56DFE67C}" presName="connectorText" presStyleLbl="sibTrans2D1" presStyleIdx="1" presStyleCnt="2"/>
      <dgm:spPr/>
      <dgm:t>
        <a:bodyPr/>
        <a:lstStyle/>
        <a:p>
          <a:endParaRPr lang="en-US"/>
        </a:p>
      </dgm:t>
    </dgm:pt>
    <dgm:pt modelId="{531C6FA6-DE30-BD49-8CE2-B8805788A65A}" type="pres">
      <dgm:prSet presAssocID="{ED7B14BE-27E6-AA42-BEFA-10790DE19225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19B0782-501A-F843-AB40-AAED89501B7C}" type="presOf" srcId="{35BB30F0-696D-AE48-9680-9285E5359360}" destId="{5617C52C-3AD8-1B48-A5B9-9CF30E26C1DA}" srcOrd="1" destOrd="0" presId="urn:microsoft.com/office/officeart/2005/8/layout/process1"/>
    <dgm:cxn modelId="{71E30E1C-CD1D-D040-ADDE-D9F70AAED2D3}" type="presOf" srcId="{35BB30F0-696D-AE48-9680-9285E5359360}" destId="{D866AB72-DE7C-284F-BB93-D28368B64252}" srcOrd="0" destOrd="0" presId="urn:microsoft.com/office/officeart/2005/8/layout/process1"/>
    <dgm:cxn modelId="{A0D6723C-E0EB-5542-A55A-475735F0F266}" type="presOf" srcId="{1F8F2117-C61A-A747-B3D2-E49ED019EF67}" destId="{ED2D42CD-CB0F-7940-B26E-532C940C3CCD}" srcOrd="0" destOrd="0" presId="urn:microsoft.com/office/officeart/2005/8/layout/process1"/>
    <dgm:cxn modelId="{24A9E57E-1E7A-F240-AC0D-E60389615861}" type="presOf" srcId="{E141CEA0-BFBB-964D-9B21-ED39C1C1B45E}" destId="{BCBEB8BA-2AA0-0946-ADCC-2CFBC0901181}" srcOrd="0" destOrd="0" presId="urn:microsoft.com/office/officeart/2005/8/layout/process1"/>
    <dgm:cxn modelId="{ED81F44D-1966-D649-8974-2459D4A53CD5}" type="presOf" srcId="{ED7B14BE-27E6-AA42-BEFA-10790DE19225}" destId="{531C6FA6-DE30-BD49-8CE2-B8805788A65A}" srcOrd="0" destOrd="0" presId="urn:microsoft.com/office/officeart/2005/8/layout/process1"/>
    <dgm:cxn modelId="{26ACAB11-C334-5C45-8AA1-7A392AEFE99D}" srcId="{E141CEA0-BFBB-964D-9B21-ED39C1C1B45E}" destId="{ED7B14BE-27E6-AA42-BEFA-10790DE19225}" srcOrd="2" destOrd="0" parTransId="{0C5E6B4F-D8FE-4044-98BB-C6F21525837F}" sibTransId="{948A1BD9-3F2D-A741-8D6D-A22AF5654709}"/>
    <dgm:cxn modelId="{FDC1DA48-6A5C-B34E-974A-72D7D94FEE6C}" srcId="{E141CEA0-BFBB-964D-9B21-ED39C1C1B45E}" destId="{1F8F2117-C61A-A747-B3D2-E49ED019EF67}" srcOrd="1" destOrd="0" parTransId="{DEFBC2B1-45E2-9942-88FF-FC7E2746EE24}" sibTransId="{62DBBDCE-97B3-4E4E-80FC-150D56DFE67C}"/>
    <dgm:cxn modelId="{70A5F895-8600-674F-83E6-C1ED4B398F86}" type="presOf" srcId="{62DBBDCE-97B3-4E4E-80FC-150D56DFE67C}" destId="{AD95455C-F0D3-8849-9558-880C5B54B03B}" srcOrd="0" destOrd="0" presId="urn:microsoft.com/office/officeart/2005/8/layout/process1"/>
    <dgm:cxn modelId="{42FBA2D7-6B3E-5544-8A77-37919E9BE75A}" srcId="{E141CEA0-BFBB-964D-9B21-ED39C1C1B45E}" destId="{807B8066-72F7-E44D-8258-AAAEC87DB675}" srcOrd="0" destOrd="0" parTransId="{77EEECF1-D837-D843-A8F1-AA78C4E71AC9}" sibTransId="{35BB30F0-696D-AE48-9680-9285E5359360}"/>
    <dgm:cxn modelId="{E0C3A7AC-90E8-7B4C-8243-B658052D0CB9}" type="presOf" srcId="{807B8066-72F7-E44D-8258-AAAEC87DB675}" destId="{E1366EBB-CA44-BE45-B34D-AA9AEE41BCF6}" srcOrd="0" destOrd="0" presId="urn:microsoft.com/office/officeart/2005/8/layout/process1"/>
    <dgm:cxn modelId="{72B47013-C91C-454F-9273-F1379DF31BB8}" type="presOf" srcId="{62DBBDCE-97B3-4E4E-80FC-150D56DFE67C}" destId="{6A1E9D31-606E-EB46-A9CE-87AD37522F45}" srcOrd="1" destOrd="0" presId="urn:microsoft.com/office/officeart/2005/8/layout/process1"/>
    <dgm:cxn modelId="{6FABBBD8-C71A-9A4C-8A6F-1E59C58925B4}" type="presParOf" srcId="{BCBEB8BA-2AA0-0946-ADCC-2CFBC0901181}" destId="{E1366EBB-CA44-BE45-B34D-AA9AEE41BCF6}" srcOrd="0" destOrd="0" presId="urn:microsoft.com/office/officeart/2005/8/layout/process1"/>
    <dgm:cxn modelId="{8001CEA9-A1BE-7444-B3BE-96B581DAEC3D}" type="presParOf" srcId="{BCBEB8BA-2AA0-0946-ADCC-2CFBC0901181}" destId="{D866AB72-DE7C-284F-BB93-D28368B64252}" srcOrd="1" destOrd="0" presId="urn:microsoft.com/office/officeart/2005/8/layout/process1"/>
    <dgm:cxn modelId="{0CFC3557-01C3-2042-8C4F-20C173B37F01}" type="presParOf" srcId="{D866AB72-DE7C-284F-BB93-D28368B64252}" destId="{5617C52C-3AD8-1B48-A5B9-9CF30E26C1DA}" srcOrd="0" destOrd="0" presId="urn:microsoft.com/office/officeart/2005/8/layout/process1"/>
    <dgm:cxn modelId="{D93CDED5-725F-7740-93C2-3E0B4A6CC65D}" type="presParOf" srcId="{BCBEB8BA-2AA0-0946-ADCC-2CFBC0901181}" destId="{ED2D42CD-CB0F-7940-B26E-532C940C3CCD}" srcOrd="2" destOrd="0" presId="urn:microsoft.com/office/officeart/2005/8/layout/process1"/>
    <dgm:cxn modelId="{51FCF9F7-6DBE-EA48-86E3-48BC2C60F015}" type="presParOf" srcId="{BCBEB8BA-2AA0-0946-ADCC-2CFBC0901181}" destId="{AD95455C-F0D3-8849-9558-880C5B54B03B}" srcOrd="3" destOrd="0" presId="urn:microsoft.com/office/officeart/2005/8/layout/process1"/>
    <dgm:cxn modelId="{37E82401-430F-ED4A-B6DB-C1EECEFE4C3E}" type="presParOf" srcId="{AD95455C-F0D3-8849-9558-880C5B54B03B}" destId="{6A1E9D31-606E-EB46-A9CE-87AD37522F45}" srcOrd="0" destOrd="0" presId="urn:microsoft.com/office/officeart/2005/8/layout/process1"/>
    <dgm:cxn modelId="{DD89959A-B698-6C44-9D2A-22328BF486BE}" type="presParOf" srcId="{BCBEB8BA-2AA0-0946-ADCC-2CFBC0901181}" destId="{531C6FA6-DE30-BD49-8CE2-B8805788A65A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C5EED82-1FD5-EB41-A185-D8C290028F8E}" type="doc">
      <dgm:prSet loTypeId="urn:microsoft.com/office/officeart/2005/8/layout/process2" loCatId="" qsTypeId="urn:microsoft.com/office/officeart/2005/8/quickstyle/simple4" qsCatId="simple" csTypeId="urn:microsoft.com/office/officeart/2005/8/colors/accent1_2" csCatId="accent1" phldr="1"/>
      <dgm:spPr/>
    </dgm:pt>
    <dgm:pt modelId="{FC5B6FD2-22F3-244D-A64F-2AADA9F1589B}">
      <dgm:prSet phldrT="[Text]"/>
      <dgm:spPr/>
      <dgm:t>
        <a:bodyPr/>
        <a:lstStyle/>
        <a:p>
          <a:r>
            <a:rPr lang="en-US" dirty="0" smtClean="0"/>
            <a:t>Find outdated packages</a:t>
          </a:r>
          <a:endParaRPr lang="en-US" dirty="0"/>
        </a:p>
      </dgm:t>
    </dgm:pt>
    <dgm:pt modelId="{342A15D5-336A-A941-86C2-95C5D5F263E8}" type="parTrans" cxnId="{42125837-0C23-CB44-8784-61689F827E22}">
      <dgm:prSet/>
      <dgm:spPr/>
      <dgm:t>
        <a:bodyPr/>
        <a:lstStyle/>
        <a:p>
          <a:endParaRPr lang="en-US"/>
        </a:p>
      </dgm:t>
    </dgm:pt>
    <dgm:pt modelId="{4DA95063-F2E8-7E4C-AFDA-00FDC7C962BC}" type="sibTrans" cxnId="{42125837-0C23-CB44-8784-61689F827E22}">
      <dgm:prSet/>
      <dgm:spPr/>
      <dgm:t>
        <a:bodyPr/>
        <a:lstStyle/>
        <a:p>
          <a:endParaRPr lang="en-US"/>
        </a:p>
      </dgm:t>
    </dgm:pt>
    <dgm:pt modelId="{97F481EB-A2A8-8144-91D4-D68C9013A3B8}">
      <dgm:prSet phldrT="[Text]"/>
      <dgm:spPr/>
      <dgm:t>
        <a:bodyPr/>
        <a:lstStyle/>
        <a:p>
          <a:r>
            <a:rPr lang="en-US" dirty="0" smtClean="0"/>
            <a:t>Download and internalize packages</a:t>
          </a:r>
          <a:endParaRPr lang="en-US" dirty="0"/>
        </a:p>
      </dgm:t>
    </dgm:pt>
    <dgm:pt modelId="{92068C3E-4D58-774B-9062-24ACEB60EE41}" type="parTrans" cxnId="{287B9BD3-FDB7-F544-9B96-CE2D87742C56}">
      <dgm:prSet/>
      <dgm:spPr/>
      <dgm:t>
        <a:bodyPr/>
        <a:lstStyle/>
        <a:p>
          <a:endParaRPr lang="en-US"/>
        </a:p>
      </dgm:t>
    </dgm:pt>
    <dgm:pt modelId="{AB9BD3D8-2869-EE49-A81E-AB57CC2BF78E}" type="sibTrans" cxnId="{287B9BD3-FDB7-F544-9B96-CE2D87742C56}">
      <dgm:prSet/>
      <dgm:spPr/>
      <dgm:t>
        <a:bodyPr/>
        <a:lstStyle/>
        <a:p>
          <a:endParaRPr lang="en-US"/>
        </a:p>
      </dgm:t>
    </dgm:pt>
    <dgm:pt modelId="{DE93A8EB-A822-4441-99BB-2897B8B6901D}">
      <dgm:prSet phldrT="[Text]"/>
      <dgm:spPr/>
      <dgm:t>
        <a:bodyPr/>
        <a:lstStyle/>
        <a:p>
          <a:r>
            <a:rPr lang="en-US" dirty="0" smtClean="0"/>
            <a:t>Test upgrading packages</a:t>
          </a:r>
          <a:endParaRPr lang="en-US" dirty="0"/>
        </a:p>
      </dgm:t>
    </dgm:pt>
    <dgm:pt modelId="{62987CA4-B1D2-704E-A85F-CD2179877C87}" type="parTrans" cxnId="{EDD5FE44-B2FC-2540-8406-15573179BFED}">
      <dgm:prSet/>
      <dgm:spPr/>
      <dgm:t>
        <a:bodyPr/>
        <a:lstStyle/>
        <a:p>
          <a:endParaRPr lang="en-US"/>
        </a:p>
      </dgm:t>
    </dgm:pt>
    <dgm:pt modelId="{FEBFAB41-D2BA-3D41-A5F7-6974D30F400C}" type="sibTrans" cxnId="{EDD5FE44-B2FC-2540-8406-15573179BFED}">
      <dgm:prSet/>
      <dgm:spPr/>
      <dgm:t>
        <a:bodyPr/>
        <a:lstStyle/>
        <a:p>
          <a:endParaRPr lang="en-US"/>
        </a:p>
      </dgm:t>
    </dgm:pt>
    <dgm:pt modelId="{86679FC8-97E2-AE46-8289-D6A8F3FF55FD}">
      <dgm:prSet/>
      <dgm:spPr/>
      <dgm:t>
        <a:bodyPr/>
        <a:lstStyle/>
        <a:p>
          <a:r>
            <a:rPr lang="en-US" dirty="0" smtClean="0"/>
            <a:t>Push packages to private repo</a:t>
          </a:r>
          <a:endParaRPr lang="en-US" dirty="0"/>
        </a:p>
      </dgm:t>
    </dgm:pt>
    <dgm:pt modelId="{FEAAEE1B-ABA6-6544-812A-1C42A988718A}" type="parTrans" cxnId="{4EAB00AD-9935-194F-A6A8-B2A1F3C07399}">
      <dgm:prSet/>
      <dgm:spPr/>
      <dgm:t>
        <a:bodyPr/>
        <a:lstStyle/>
        <a:p>
          <a:endParaRPr lang="en-US"/>
        </a:p>
      </dgm:t>
    </dgm:pt>
    <dgm:pt modelId="{27805651-49EE-2A4D-BC73-6C304BB20594}" type="sibTrans" cxnId="{4EAB00AD-9935-194F-A6A8-B2A1F3C07399}">
      <dgm:prSet/>
      <dgm:spPr/>
      <dgm:t>
        <a:bodyPr/>
        <a:lstStyle/>
        <a:p>
          <a:endParaRPr lang="en-US"/>
        </a:p>
      </dgm:t>
    </dgm:pt>
    <dgm:pt modelId="{E87A2800-15D4-6343-B7EE-E737EB0491DE}" type="pres">
      <dgm:prSet presAssocID="{0C5EED82-1FD5-EB41-A185-D8C290028F8E}" presName="linearFlow" presStyleCnt="0">
        <dgm:presLayoutVars>
          <dgm:resizeHandles val="exact"/>
        </dgm:presLayoutVars>
      </dgm:prSet>
      <dgm:spPr/>
    </dgm:pt>
    <dgm:pt modelId="{FCEC8792-60B1-FB4A-8EF7-83984B4AAB1D}" type="pres">
      <dgm:prSet presAssocID="{FC5B6FD2-22F3-244D-A64F-2AADA9F1589B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F38F519-D7D3-8A4B-A275-B33271A8B384}" type="pres">
      <dgm:prSet presAssocID="{4DA95063-F2E8-7E4C-AFDA-00FDC7C962BC}" presName="sibTrans" presStyleLbl="sibTrans2D1" presStyleIdx="0" presStyleCnt="3"/>
      <dgm:spPr/>
      <dgm:t>
        <a:bodyPr/>
        <a:lstStyle/>
        <a:p>
          <a:endParaRPr lang="en-US"/>
        </a:p>
      </dgm:t>
    </dgm:pt>
    <dgm:pt modelId="{DA87A672-6987-9B4E-89A8-A4A5928CDB43}" type="pres">
      <dgm:prSet presAssocID="{4DA95063-F2E8-7E4C-AFDA-00FDC7C962BC}" presName="connectorText" presStyleLbl="sibTrans2D1" presStyleIdx="0" presStyleCnt="3"/>
      <dgm:spPr/>
      <dgm:t>
        <a:bodyPr/>
        <a:lstStyle/>
        <a:p>
          <a:endParaRPr lang="en-US"/>
        </a:p>
      </dgm:t>
    </dgm:pt>
    <dgm:pt modelId="{0D4DB896-4115-AA41-8BB2-FD5E6E59BA1B}" type="pres">
      <dgm:prSet presAssocID="{97F481EB-A2A8-8144-91D4-D68C9013A3B8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87C9C52-41E5-D44F-A74F-997ABA9AD6A7}" type="pres">
      <dgm:prSet presAssocID="{AB9BD3D8-2869-EE49-A81E-AB57CC2BF78E}" presName="sibTrans" presStyleLbl="sibTrans2D1" presStyleIdx="1" presStyleCnt="3"/>
      <dgm:spPr/>
      <dgm:t>
        <a:bodyPr/>
        <a:lstStyle/>
        <a:p>
          <a:endParaRPr lang="en-US"/>
        </a:p>
      </dgm:t>
    </dgm:pt>
    <dgm:pt modelId="{C3820AEE-01AB-4A4F-ACD5-C7CFA7026E99}" type="pres">
      <dgm:prSet presAssocID="{AB9BD3D8-2869-EE49-A81E-AB57CC2BF78E}" presName="connectorText" presStyleLbl="sibTrans2D1" presStyleIdx="1" presStyleCnt="3"/>
      <dgm:spPr/>
      <dgm:t>
        <a:bodyPr/>
        <a:lstStyle/>
        <a:p>
          <a:endParaRPr lang="en-US"/>
        </a:p>
      </dgm:t>
    </dgm:pt>
    <dgm:pt modelId="{17B07A5C-F9FF-BB4A-AAF8-AD9574DD290C}" type="pres">
      <dgm:prSet presAssocID="{DE93A8EB-A822-4441-99BB-2897B8B6901D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E63EBCA-29C2-5D43-BFB3-BC9A2205D93E}" type="pres">
      <dgm:prSet presAssocID="{FEBFAB41-D2BA-3D41-A5F7-6974D30F400C}" presName="sibTrans" presStyleLbl="sibTrans2D1" presStyleIdx="2" presStyleCnt="3"/>
      <dgm:spPr/>
      <dgm:t>
        <a:bodyPr/>
        <a:lstStyle/>
        <a:p>
          <a:endParaRPr lang="en-US"/>
        </a:p>
      </dgm:t>
    </dgm:pt>
    <dgm:pt modelId="{8D9A9485-C8F6-BF4D-BD20-804909F8592A}" type="pres">
      <dgm:prSet presAssocID="{FEBFAB41-D2BA-3D41-A5F7-6974D30F400C}" presName="connectorText" presStyleLbl="sibTrans2D1" presStyleIdx="2" presStyleCnt="3"/>
      <dgm:spPr/>
      <dgm:t>
        <a:bodyPr/>
        <a:lstStyle/>
        <a:p>
          <a:endParaRPr lang="en-US"/>
        </a:p>
      </dgm:t>
    </dgm:pt>
    <dgm:pt modelId="{BD2752C0-AA83-EB4C-BF6A-F7C0113A5C63}" type="pres">
      <dgm:prSet presAssocID="{86679FC8-97E2-AE46-8289-D6A8F3FF55FD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2249D43-9B6F-E247-B1E2-20AC0CC19AF1}" type="presOf" srcId="{AB9BD3D8-2869-EE49-A81E-AB57CC2BF78E}" destId="{187C9C52-41E5-D44F-A74F-997ABA9AD6A7}" srcOrd="0" destOrd="0" presId="urn:microsoft.com/office/officeart/2005/8/layout/process2"/>
    <dgm:cxn modelId="{579BCE64-A059-1245-884A-14461B06CEFD}" type="presOf" srcId="{4DA95063-F2E8-7E4C-AFDA-00FDC7C962BC}" destId="{DA87A672-6987-9B4E-89A8-A4A5928CDB43}" srcOrd="1" destOrd="0" presId="urn:microsoft.com/office/officeart/2005/8/layout/process2"/>
    <dgm:cxn modelId="{C3EA5EC1-458B-AB40-8259-02F40481E169}" type="presOf" srcId="{AB9BD3D8-2869-EE49-A81E-AB57CC2BF78E}" destId="{C3820AEE-01AB-4A4F-ACD5-C7CFA7026E99}" srcOrd="1" destOrd="0" presId="urn:microsoft.com/office/officeart/2005/8/layout/process2"/>
    <dgm:cxn modelId="{0D873ABB-8CFC-1D4B-BE92-D0E8BB664BD3}" type="presOf" srcId="{4DA95063-F2E8-7E4C-AFDA-00FDC7C962BC}" destId="{DF38F519-D7D3-8A4B-A275-B33271A8B384}" srcOrd="0" destOrd="0" presId="urn:microsoft.com/office/officeart/2005/8/layout/process2"/>
    <dgm:cxn modelId="{D5DFF3EA-99E8-F540-AEFB-7C87C218B632}" type="presOf" srcId="{FEBFAB41-D2BA-3D41-A5F7-6974D30F400C}" destId="{9E63EBCA-29C2-5D43-BFB3-BC9A2205D93E}" srcOrd="0" destOrd="0" presId="urn:microsoft.com/office/officeart/2005/8/layout/process2"/>
    <dgm:cxn modelId="{DA2FF2A1-2C4C-C846-BD76-E4BF3D538BF3}" type="presOf" srcId="{DE93A8EB-A822-4441-99BB-2897B8B6901D}" destId="{17B07A5C-F9FF-BB4A-AAF8-AD9574DD290C}" srcOrd="0" destOrd="0" presId="urn:microsoft.com/office/officeart/2005/8/layout/process2"/>
    <dgm:cxn modelId="{3418B12F-6D5F-E840-A0B9-BA9C5A19BC7B}" type="presOf" srcId="{0C5EED82-1FD5-EB41-A185-D8C290028F8E}" destId="{E87A2800-15D4-6343-B7EE-E737EB0491DE}" srcOrd="0" destOrd="0" presId="urn:microsoft.com/office/officeart/2005/8/layout/process2"/>
    <dgm:cxn modelId="{287B9BD3-FDB7-F544-9B96-CE2D87742C56}" srcId="{0C5EED82-1FD5-EB41-A185-D8C290028F8E}" destId="{97F481EB-A2A8-8144-91D4-D68C9013A3B8}" srcOrd="1" destOrd="0" parTransId="{92068C3E-4D58-774B-9062-24ACEB60EE41}" sibTransId="{AB9BD3D8-2869-EE49-A81E-AB57CC2BF78E}"/>
    <dgm:cxn modelId="{F45F5CA4-7C8B-6345-9FAF-3079503A0A9E}" type="presOf" srcId="{FEBFAB41-D2BA-3D41-A5F7-6974D30F400C}" destId="{8D9A9485-C8F6-BF4D-BD20-804909F8592A}" srcOrd="1" destOrd="0" presId="urn:microsoft.com/office/officeart/2005/8/layout/process2"/>
    <dgm:cxn modelId="{BF1E0915-1D50-3D46-AB41-F26A16926A72}" type="presOf" srcId="{86679FC8-97E2-AE46-8289-D6A8F3FF55FD}" destId="{BD2752C0-AA83-EB4C-BF6A-F7C0113A5C63}" srcOrd="0" destOrd="0" presId="urn:microsoft.com/office/officeart/2005/8/layout/process2"/>
    <dgm:cxn modelId="{4EAB00AD-9935-194F-A6A8-B2A1F3C07399}" srcId="{0C5EED82-1FD5-EB41-A185-D8C290028F8E}" destId="{86679FC8-97E2-AE46-8289-D6A8F3FF55FD}" srcOrd="3" destOrd="0" parTransId="{FEAAEE1B-ABA6-6544-812A-1C42A988718A}" sibTransId="{27805651-49EE-2A4D-BC73-6C304BB20594}"/>
    <dgm:cxn modelId="{C86C65C9-592A-0347-A973-BC906D31726A}" type="presOf" srcId="{FC5B6FD2-22F3-244D-A64F-2AADA9F1589B}" destId="{FCEC8792-60B1-FB4A-8EF7-83984B4AAB1D}" srcOrd="0" destOrd="0" presId="urn:microsoft.com/office/officeart/2005/8/layout/process2"/>
    <dgm:cxn modelId="{42125837-0C23-CB44-8784-61689F827E22}" srcId="{0C5EED82-1FD5-EB41-A185-D8C290028F8E}" destId="{FC5B6FD2-22F3-244D-A64F-2AADA9F1589B}" srcOrd="0" destOrd="0" parTransId="{342A15D5-336A-A941-86C2-95C5D5F263E8}" sibTransId="{4DA95063-F2E8-7E4C-AFDA-00FDC7C962BC}"/>
    <dgm:cxn modelId="{EDD5FE44-B2FC-2540-8406-15573179BFED}" srcId="{0C5EED82-1FD5-EB41-A185-D8C290028F8E}" destId="{DE93A8EB-A822-4441-99BB-2897B8B6901D}" srcOrd="2" destOrd="0" parTransId="{62987CA4-B1D2-704E-A85F-CD2179877C87}" sibTransId="{FEBFAB41-D2BA-3D41-A5F7-6974D30F400C}"/>
    <dgm:cxn modelId="{0060FE46-F760-F943-8F11-937144EA48B5}" type="presOf" srcId="{97F481EB-A2A8-8144-91D4-D68C9013A3B8}" destId="{0D4DB896-4115-AA41-8BB2-FD5E6E59BA1B}" srcOrd="0" destOrd="0" presId="urn:microsoft.com/office/officeart/2005/8/layout/process2"/>
    <dgm:cxn modelId="{DFB8D743-DF20-9942-AE85-783726C77FB9}" type="presParOf" srcId="{E87A2800-15D4-6343-B7EE-E737EB0491DE}" destId="{FCEC8792-60B1-FB4A-8EF7-83984B4AAB1D}" srcOrd="0" destOrd="0" presId="urn:microsoft.com/office/officeart/2005/8/layout/process2"/>
    <dgm:cxn modelId="{20C709C4-FFFD-DB44-A39E-1ADF228A4267}" type="presParOf" srcId="{E87A2800-15D4-6343-B7EE-E737EB0491DE}" destId="{DF38F519-D7D3-8A4B-A275-B33271A8B384}" srcOrd="1" destOrd="0" presId="urn:microsoft.com/office/officeart/2005/8/layout/process2"/>
    <dgm:cxn modelId="{1A429489-1E64-194C-9FAE-524EB366460E}" type="presParOf" srcId="{DF38F519-D7D3-8A4B-A275-B33271A8B384}" destId="{DA87A672-6987-9B4E-89A8-A4A5928CDB43}" srcOrd="0" destOrd="0" presId="urn:microsoft.com/office/officeart/2005/8/layout/process2"/>
    <dgm:cxn modelId="{0E8C25D3-7064-244E-A98F-2C2539B4B7A0}" type="presParOf" srcId="{E87A2800-15D4-6343-B7EE-E737EB0491DE}" destId="{0D4DB896-4115-AA41-8BB2-FD5E6E59BA1B}" srcOrd="2" destOrd="0" presId="urn:microsoft.com/office/officeart/2005/8/layout/process2"/>
    <dgm:cxn modelId="{06654B6A-3F25-4D48-9DBE-B9D596C85F47}" type="presParOf" srcId="{E87A2800-15D4-6343-B7EE-E737EB0491DE}" destId="{187C9C52-41E5-D44F-A74F-997ABA9AD6A7}" srcOrd="3" destOrd="0" presId="urn:microsoft.com/office/officeart/2005/8/layout/process2"/>
    <dgm:cxn modelId="{00C05FE2-D0A7-2449-B73B-2534C0A56527}" type="presParOf" srcId="{187C9C52-41E5-D44F-A74F-997ABA9AD6A7}" destId="{C3820AEE-01AB-4A4F-ACD5-C7CFA7026E99}" srcOrd="0" destOrd="0" presId="urn:microsoft.com/office/officeart/2005/8/layout/process2"/>
    <dgm:cxn modelId="{5BE14ECA-098E-AD4D-A798-76E3C1A7AB6C}" type="presParOf" srcId="{E87A2800-15D4-6343-B7EE-E737EB0491DE}" destId="{17B07A5C-F9FF-BB4A-AAF8-AD9574DD290C}" srcOrd="4" destOrd="0" presId="urn:microsoft.com/office/officeart/2005/8/layout/process2"/>
    <dgm:cxn modelId="{AC4A0502-DC8E-D34F-9A93-9D0CE69E3C42}" type="presParOf" srcId="{E87A2800-15D4-6343-B7EE-E737EB0491DE}" destId="{9E63EBCA-29C2-5D43-BFB3-BC9A2205D93E}" srcOrd="5" destOrd="0" presId="urn:microsoft.com/office/officeart/2005/8/layout/process2"/>
    <dgm:cxn modelId="{759EC909-1CF4-1743-8077-EC576662BC13}" type="presParOf" srcId="{9E63EBCA-29C2-5D43-BFB3-BC9A2205D93E}" destId="{8D9A9485-C8F6-BF4D-BD20-804909F8592A}" srcOrd="0" destOrd="0" presId="urn:microsoft.com/office/officeart/2005/8/layout/process2"/>
    <dgm:cxn modelId="{15D21B83-C6E9-494A-85B1-37F4E1AA14A3}" type="presParOf" srcId="{E87A2800-15D4-6343-B7EE-E737EB0491DE}" destId="{BD2752C0-AA83-EB4C-BF6A-F7C0113A5C63}" srcOrd="6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FAEF4A-9D70-6D40-8A1B-7E03F9943898}">
      <dsp:nvSpPr>
        <dsp:cNvPr id="0" name=""/>
        <dsp:cNvSpPr/>
      </dsp:nvSpPr>
      <dsp:spPr>
        <a:xfrm>
          <a:off x="4201001" y="12503"/>
          <a:ext cx="1024486" cy="10244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Internalize packages on test client</a:t>
          </a:r>
          <a:endParaRPr lang="en-US" sz="1400" kern="1200" dirty="0"/>
        </a:p>
      </dsp:txBody>
      <dsp:txXfrm>
        <a:off x="4201001" y="12503"/>
        <a:ext cx="1024486" cy="1024486"/>
      </dsp:txXfrm>
    </dsp:sp>
    <dsp:sp modelId="{935F68D9-8D80-EA45-B405-F54FAA05E8F4}">
      <dsp:nvSpPr>
        <dsp:cNvPr id="0" name=""/>
        <dsp:cNvSpPr/>
      </dsp:nvSpPr>
      <dsp:spPr>
        <a:xfrm>
          <a:off x="1061929" y="1531"/>
          <a:ext cx="5012702" cy="5012702"/>
        </a:xfrm>
        <a:prstGeom prst="circularArrow">
          <a:avLst>
            <a:gd name="adj1" fmla="val 3985"/>
            <a:gd name="adj2" fmla="val 249981"/>
            <a:gd name="adj3" fmla="val 20574453"/>
            <a:gd name="adj4" fmla="val 18981619"/>
            <a:gd name="adj5" fmla="val 465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13C0C14-13D0-8744-8DAD-FAB7EFF62382}">
      <dsp:nvSpPr>
        <dsp:cNvPr id="0" name=""/>
        <dsp:cNvSpPr/>
      </dsp:nvSpPr>
      <dsp:spPr>
        <a:xfrm>
          <a:off x="5345965" y="1995639"/>
          <a:ext cx="1024486" cy="10244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Test install</a:t>
          </a:r>
          <a:endParaRPr lang="en-US" sz="1400" kern="1200" dirty="0"/>
        </a:p>
      </dsp:txBody>
      <dsp:txXfrm>
        <a:off x="5345965" y="1995639"/>
        <a:ext cx="1024486" cy="1024486"/>
      </dsp:txXfrm>
    </dsp:sp>
    <dsp:sp modelId="{A1458D2A-8F87-834E-AA54-E5BCFB383330}">
      <dsp:nvSpPr>
        <dsp:cNvPr id="0" name=""/>
        <dsp:cNvSpPr/>
      </dsp:nvSpPr>
      <dsp:spPr>
        <a:xfrm>
          <a:off x="1061929" y="1531"/>
          <a:ext cx="5012702" cy="5012702"/>
        </a:xfrm>
        <a:prstGeom prst="circularArrow">
          <a:avLst>
            <a:gd name="adj1" fmla="val 3985"/>
            <a:gd name="adj2" fmla="val 249981"/>
            <a:gd name="adj3" fmla="val 2368400"/>
            <a:gd name="adj4" fmla="val 775566"/>
            <a:gd name="adj5" fmla="val 465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29F250B-C3C7-024D-9851-4F28588763FB}">
      <dsp:nvSpPr>
        <dsp:cNvPr id="0" name=""/>
        <dsp:cNvSpPr/>
      </dsp:nvSpPr>
      <dsp:spPr>
        <a:xfrm>
          <a:off x="4201001" y="3978775"/>
          <a:ext cx="1024486" cy="10244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Push to internal repo</a:t>
          </a:r>
          <a:endParaRPr lang="en-US" sz="1400" kern="1200" dirty="0"/>
        </a:p>
      </dsp:txBody>
      <dsp:txXfrm>
        <a:off x="4201001" y="3978775"/>
        <a:ext cx="1024486" cy="1024486"/>
      </dsp:txXfrm>
    </dsp:sp>
    <dsp:sp modelId="{BEF4CD96-308A-9E42-8BDC-2C8F285A8FD5}">
      <dsp:nvSpPr>
        <dsp:cNvPr id="0" name=""/>
        <dsp:cNvSpPr/>
      </dsp:nvSpPr>
      <dsp:spPr>
        <a:xfrm>
          <a:off x="1061929" y="1531"/>
          <a:ext cx="5012702" cy="5012702"/>
        </a:xfrm>
        <a:prstGeom prst="circularArrow">
          <a:avLst>
            <a:gd name="adj1" fmla="val 3985"/>
            <a:gd name="adj2" fmla="val 249981"/>
            <a:gd name="adj3" fmla="val 6112410"/>
            <a:gd name="adj4" fmla="val 4437609"/>
            <a:gd name="adj5" fmla="val 465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D65BDA6-5574-934D-9A36-56850F24F68E}">
      <dsp:nvSpPr>
        <dsp:cNvPr id="0" name=""/>
        <dsp:cNvSpPr/>
      </dsp:nvSpPr>
      <dsp:spPr>
        <a:xfrm>
          <a:off x="1911073" y="3978775"/>
          <a:ext cx="1024486" cy="10244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Schedule upgrade if needed</a:t>
          </a:r>
          <a:endParaRPr lang="en-US" sz="1400" kern="1200" dirty="0"/>
        </a:p>
      </dsp:txBody>
      <dsp:txXfrm>
        <a:off x="1911073" y="3978775"/>
        <a:ext cx="1024486" cy="1024486"/>
      </dsp:txXfrm>
    </dsp:sp>
    <dsp:sp modelId="{F6C5E619-608B-9942-9169-3586A12782C6}">
      <dsp:nvSpPr>
        <dsp:cNvPr id="0" name=""/>
        <dsp:cNvSpPr/>
      </dsp:nvSpPr>
      <dsp:spPr>
        <a:xfrm>
          <a:off x="1061929" y="1531"/>
          <a:ext cx="5012702" cy="5012702"/>
        </a:xfrm>
        <a:prstGeom prst="circularArrow">
          <a:avLst>
            <a:gd name="adj1" fmla="val 3985"/>
            <a:gd name="adj2" fmla="val 249981"/>
            <a:gd name="adj3" fmla="val 9774453"/>
            <a:gd name="adj4" fmla="val 8181619"/>
            <a:gd name="adj5" fmla="val 465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8905EAF-CCAB-684C-8260-7E31D615FE2A}">
      <dsp:nvSpPr>
        <dsp:cNvPr id="0" name=""/>
        <dsp:cNvSpPr/>
      </dsp:nvSpPr>
      <dsp:spPr>
        <a:xfrm>
          <a:off x="766109" y="1995639"/>
          <a:ext cx="1024486" cy="10244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Run upgrade for all clients</a:t>
          </a:r>
          <a:endParaRPr lang="en-US" sz="1400" kern="1200" dirty="0"/>
        </a:p>
      </dsp:txBody>
      <dsp:txXfrm>
        <a:off x="766109" y="1995639"/>
        <a:ext cx="1024486" cy="1024486"/>
      </dsp:txXfrm>
    </dsp:sp>
    <dsp:sp modelId="{B4950C8E-A867-134E-A4D5-4CD7F062B05E}">
      <dsp:nvSpPr>
        <dsp:cNvPr id="0" name=""/>
        <dsp:cNvSpPr/>
      </dsp:nvSpPr>
      <dsp:spPr>
        <a:xfrm>
          <a:off x="1061929" y="1531"/>
          <a:ext cx="5012702" cy="5012702"/>
        </a:xfrm>
        <a:prstGeom prst="circularArrow">
          <a:avLst>
            <a:gd name="adj1" fmla="val 3985"/>
            <a:gd name="adj2" fmla="val 249981"/>
            <a:gd name="adj3" fmla="val 13168400"/>
            <a:gd name="adj4" fmla="val 11575566"/>
            <a:gd name="adj5" fmla="val 465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B2412D6-311D-664B-8FED-C5A97DA03091}">
      <dsp:nvSpPr>
        <dsp:cNvPr id="0" name=""/>
        <dsp:cNvSpPr/>
      </dsp:nvSpPr>
      <dsp:spPr>
        <a:xfrm>
          <a:off x="1911073" y="12503"/>
          <a:ext cx="1024486" cy="10244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New</a:t>
          </a:r>
          <a:r>
            <a:rPr lang="en-US" sz="1400" kern="1200" baseline="0" dirty="0" smtClean="0"/>
            <a:t> community package version released</a:t>
          </a:r>
          <a:endParaRPr lang="en-US" sz="1400" kern="1200" dirty="0"/>
        </a:p>
      </dsp:txBody>
      <dsp:txXfrm>
        <a:off x="1911073" y="12503"/>
        <a:ext cx="1024486" cy="1024486"/>
      </dsp:txXfrm>
    </dsp:sp>
    <dsp:sp modelId="{6CD82F20-1060-FF43-828D-3CFCB1273972}">
      <dsp:nvSpPr>
        <dsp:cNvPr id="0" name=""/>
        <dsp:cNvSpPr/>
      </dsp:nvSpPr>
      <dsp:spPr>
        <a:xfrm>
          <a:off x="1061929" y="1531"/>
          <a:ext cx="5012702" cy="5012702"/>
        </a:xfrm>
        <a:prstGeom prst="circularArrow">
          <a:avLst>
            <a:gd name="adj1" fmla="val 3985"/>
            <a:gd name="adj2" fmla="val 249981"/>
            <a:gd name="adj3" fmla="val 16912410"/>
            <a:gd name="adj4" fmla="val 15237609"/>
            <a:gd name="adj5" fmla="val 465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366EBB-CA44-BE45-B34D-AA9AEE41BCF6}">
      <dsp:nvSpPr>
        <dsp:cNvPr id="0" name=""/>
        <dsp:cNvSpPr/>
      </dsp:nvSpPr>
      <dsp:spPr>
        <a:xfrm>
          <a:off x="9242" y="1346949"/>
          <a:ext cx="2762398" cy="165743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 smtClean="0"/>
            <a:t>Chocolatey community repository</a:t>
          </a:r>
          <a:endParaRPr lang="en-US" sz="3100" kern="1200" dirty="0"/>
        </a:p>
      </dsp:txBody>
      <dsp:txXfrm>
        <a:off x="57787" y="1395494"/>
        <a:ext cx="2665308" cy="1560349"/>
      </dsp:txXfrm>
    </dsp:sp>
    <dsp:sp modelId="{D866AB72-DE7C-284F-BB93-D28368B64252}">
      <dsp:nvSpPr>
        <dsp:cNvPr id="0" name=""/>
        <dsp:cNvSpPr/>
      </dsp:nvSpPr>
      <dsp:spPr>
        <a:xfrm>
          <a:off x="3047880" y="1833131"/>
          <a:ext cx="585628" cy="68507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500" kern="1200"/>
        </a:p>
      </dsp:txBody>
      <dsp:txXfrm>
        <a:off x="3047880" y="1970146"/>
        <a:ext cx="409940" cy="411044"/>
      </dsp:txXfrm>
    </dsp:sp>
    <dsp:sp modelId="{ED2D42CD-CB0F-7940-B26E-532C940C3CCD}">
      <dsp:nvSpPr>
        <dsp:cNvPr id="0" name=""/>
        <dsp:cNvSpPr/>
      </dsp:nvSpPr>
      <dsp:spPr>
        <a:xfrm>
          <a:off x="3876600" y="1346949"/>
          <a:ext cx="2762398" cy="165743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 dirty="0" smtClean="0"/>
            <a:t>Chocolatey test machine</a:t>
          </a:r>
          <a:endParaRPr lang="en-US" sz="3100" kern="1200" dirty="0"/>
        </a:p>
      </dsp:txBody>
      <dsp:txXfrm>
        <a:off x="3925145" y="1395494"/>
        <a:ext cx="2665308" cy="1560349"/>
      </dsp:txXfrm>
    </dsp:sp>
    <dsp:sp modelId="{AD95455C-F0D3-8849-9558-880C5B54B03B}">
      <dsp:nvSpPr>
        <dsp:cNvPr id="0" name=""/>
        <dsp:cNvSpPr/>
      </dsp:nvSpPr>
      <dsp:spPr>
        <a:xfrm>
          <a:off x="6915239" y="1833131"/>
          <a:ext cx="585628" cy="68507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500" kern="1200"/>
        </a:p>
      </dsp:txBody>
      <dsp:txXfrm>
        <a:off x="6915239" y="1970146"/>
        <a:ext cx="409940" cy="411044"/>
      </dsp:txXfrm>
    </dsp:sp>
    <dsp:sp modelId="{531C6FA6-DE30-BD49-8CE2-B8805788A65A}">
      <dsp:nvSpPr>
        <dsp:cNvPr id="0" name=""/>
        <dsp:cNvSpPr/>
      </dsp:nvSpPr>
      <dsp:spPr>
        <a:xfrm>
          <a:off x="7743958" y="1346949"/>
          <a:ext cx="2762398" cy="165743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 dirty="0" smtClean="0"/>
            <a:t>Private repository</a:t>
          </a:r>
          <a:endParaRPr lang="en-US" sz="3100" kern="1200" dirty="0"/>
        </a:p>
      </dsp:txBody>
      <dsp:txXfrm>
        <a:off x="7792503" y="1395494"/>
        <a:ext cx="2665308" cy="156034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EC8792-60B1-FB4A-8EF7-83984B4AAB1D}">
      <dsp:nvSpPr>
        <dsp:cNvPr id="0" name=""/>
        <dsp:cNvSpPr/>
      </dsp:nvSpPr>
      <dsp:spPr>
        <a:xfrm>
          <a:off x="1332746" y="1938"/>
          <a:ext cx="2060495" cy="72120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Find outdated packages</a:t>
          </a:r>
          <a:endParaRPr lang="en-US" sz="1800" kern="1200" dirty="0"/>
        </a:p>
      </dsp:txBody>
      <dsp:txXfrm>
        <a:off x="1353869" y="23061"/>
        <a:ext cx="2018249" cy="678955"/>
      </dsp:txXfrm>
    </dsp:sp>
    <dsp:sp modelId="{DF38F519-D7D3-8A4B-A275-B33271A8B384}">
      <dsp:nvSpPr>
        <dsp:cNvPr id="0" name=""/>
        <dsp:cNvSpPr/>
      </dsp:nvSpPr>
      <dsp:spPr>
        <a:xfrm rot="5400000">
          <a:off x="2227768" y="741170"/>
          <a:ext cx="270450" cy="32454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300" kern="1200"/>
        </a:p>
      </dsp:txBody>
      <dsp:txXfrm rot="-5400000">
        <a:off x="2265632" y="768215"/>
        <a:ext cx="194724" cy="189315"/>
      </dsp:txXfrm>
    </dsp:sp>
    <dsp:sp modelId="{0D4DB896-4115-AA41-8BB2-FD5E6E59BA1B}">
      <dsp:nvSpPr>
        <dsp:cNvPr id="0" name=""/>
        <dsp:cNvSpPr/>
      </dsp:nvSpPr>
      <dsp:spPr>
        <a:xfrm>
          <a:off x="1332746" y="1083741"/>
          <a:ext cx="2060495" cy="72120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Download and internalize packages</a:t>
          </a:r>
          <a:endParaRPr lang="en-US" sz="1800" kern="1200" dirty="0"/>
        </a:p>
      </dsp:txBody>
      <dsp:txXfrm>
        <a:off x="1353869" y="1104864"/>
        <a:ext cx="2018249" cy="678955"/>
      </dsp:txXfrm>
    </dsp:sp>
    <dsp:sp modelId="{187C9C52-41E5-D44F-A74F-997ABA9AD6A7}">
      <dsp:nvSpPr>
        <dsp:cNvPr id="0" name=""/>
        <dsp:cNvSpPr/>
      </dsp:nvSpPr>
      <dsp:spPr>
        <a:xfrm rot="5400000">
          <a:off x="2227768" y="1822972"/>
          <a:ext cx="270450" cy="32454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300" kern="1200"/>
        </a:p>
      </dsp:txBody>
      <dsp:txXfrm rot="-5400000">
        <a:off x="2265632" y="1850017"/>
        <a:ext cx="194724" cy="189315"/>
      </dsp:txXfrm>
    </dsp:sp>
    <dsp:sp modelId="{17B07A5C-F9FF-BB4A-AAF8-AD9574DD290C}">
      <dsp:nvSpPr>
        <dsp:cNvPr id="0" name=""/>
        <dsp:cNvSpPr/>
      </dsp:nvSpPr>
      <dsp:spPr>
        <a:xfrm>
          <a:off x="1332746" y="2165543"/>
          <a:ext cx="2060495" cy="72120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Test upgrading packages</a:t>
          </a:r>
          <a:endParaRPr lang="en-US" sz="1800" kern="1200" dirty="0"/>
        </a:p>
      </dsp:txBody>
      <dsp:txXfrm>
        <a:off x="1353869" y="2186666"/>
        <a:ext cx="2018249" cy="678955"/>
      </dsp:txXfrm>
    </dsp:sp>
    <dsp:sp modelId="{9E63EBCA-29C2-5D43-BFB3-BC9A2205D93E}">
      <dsp:nvSpPr>
        <dsp:cNvPr id="0" name=""/>
        <dsp:cNvSpPr/>
      </dsp:nvSpPr>
      <dsp:spPr>
        <a:xfrm rot="5400000">
          <a:off x="2227768" y="2904774"/>
          <a:ext cx="270450" cy="32454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300" kern="1200"/>
        </a:p>
      </dsp:txBody>
      <dsp:txXfrm rot="-5400000">
        <a:off x="2265632" y="2931819"/>
        <a:ext cx="194724" cy="189315"/>
      </dsp:txXfrm>
    </dsp:sp>
    <dsp:sp modelId="{BD2752C0-AA83-EB4C-BF6A-F7C0113A5C63}">
      <dsp:nvSpPr>
        <dsp:cNvPr id="0" name=""/>
        <dsp:cNvSpPr/>
      </dsp:nvSpPr>
      <dsp:spPr>
        <a:xfrm>
          <a:off x="1332746" y="3247345"/>
          <a:ext cx="2060495" cy="72120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Push packages to private repo</a:t>
          </a:r>
          <a:endParaRPr lang="en-US" sz="1800" kern="1200" dirty="0"/>
        </a:p>
      </dsp:txBody>
      <dsp:txXfrm>
        <a:off x="1353869" y="3268468"/>
        <a:ext cx="2018249" cy="67895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E04908-30D2-4F2E-AC09-68446F97B8D2}" type="datetimeFigureOut">
              <a:rPr lang="en-US" smtClean="0"/>
              <a:t>5/1/19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D272E7-18A8-43E7-8755-575A682105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4768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-Tell story how your internalize script</a:t>
            </a:r>
            <a:r>
              <a:rPr lang="en-US" baseline="0" dirty="0" smtClean="0"/>
              <a:t> was crap and you had to write a module for this presentation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D272E7-18A8-43E7-8755-575A6821052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6501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84EAD86D-F98C-8C46-8113-F38408D59A0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9200" y="376194"/>
            <a:ext cx="4673600" cy="965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A7C29823-7322-F84D-B460-9D86BEB19F2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656" y="6214207"/>
            <a:ext cx="1228344" cy="429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2797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3483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13653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504093" y="281354"/>
            <a:ext cx="876886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/>
              <a:t>THAN</a:t>
            </a:r>
            <a:r>
              <a:rPr lang="en-US" sz="8000" b="1" baseline="0" dirty="0"/>
              <a:t>K YOU!</a:t>
            </a:r>
            <a:endParaRPr lang="en-US" sz="8000" b="1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644770" y="1373960"/>
            <a:ext cx="102286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/>
              <a:t>Please use the event app to submit a session rating!		</a:t>
            </a:r>
            <a:r>
              <a:rPr lang="en-US" sz="2400" b="0" dirty="0" err="1"/>
              <a:t>bit.ly</a:t>
            </a:r>
            <a:r>
              <a:rPr lang="en-US" sz="2400" b="0" dirty="0"/>
              <a:t>/summit2019app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6154" y="5487456"/>
            <a:ext cx="4673600" cy="9652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093" y="5610993"/>
            <a:ext cx="2052515" cy="718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929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1969477" y="1594338"/>
            <a:ext cx="876886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 smtClean="0"/>
              <a:t>DEMO</a:t>
            </a:r>
            <a:endParaRPr lang="en-US" sz="8000" b="1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1969478" y="3141663"/>
            <a:ext cx="8792186" cy="203993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1826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74533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248DBB9D-8BFF-6A42-8254-37C5C68831A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9200" y="376194"/>
            <a:ext cx="4673600" cy="96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0736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211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82551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06222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3859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80386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79656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5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5/1/19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40B1B3E7-66E1-E940-8AF2-DB859B708552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626" y="167159"/>
            <a:ext cx="3855289" cy="3601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2599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10" r:id="rId12"/>
    <p:sldLayoutId id="214748371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chocolatey.org/blog/internalize-packages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insysblog.com/" TargetMode="External"/><Relationship Id="rId3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dfranciscus/Chocolatey-tools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4" Type="http://schemas.openxmlformats.org/officeDocument/2006/relationships/diagramLayout" Target="../diagrams/layout3.xml"/><Relationship Id="rId5" Type="http://schemas.openxmlformats.org/officeDocument/2006/relationships/diagramQuickStyle" Target="../diagrams/quickStyle3.xml"/><Relationship Id="rId6" Type="http://schemas.openxmlformats.org/officeDocument/2006/relationships/diagramColors" Target="../diagrams/colors3.xml"/><Relationship Id="rId7" Type="http://schemas.microsoft.com/office/2007/relationships/diagramDrawing" Target="../diagrams/drawing3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insysblog.com/" TargetMode="External"/><Relationship Id="rId3" Type="http://schemas.openxmlformats.org/officeDocument/2006/relationships/image" Target="../media/image4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Completely Automate Managing Windows Software...Forever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Dan Franciscus @</a:t>
            </a:r>
            <a:r>
              <a:rPr lang="en-US" dirty="0" err="1" smtClean="0"/>
              <a:t>dan_franciscus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2448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chocolateyInstall.ps1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612" y="1332411"/>
            <a:ext cx="9938915" cy="4844552"/>
          </a:xfrm>
        </p:spPr>
      </p:pic>
    </p:spTree>
    <p:extLst>
      <p:ext uri="{BB962C8B-B14F-4D97-AF65-F5344CB8AC3E}">
        <p14:creationId xmlns:p14="http://schemas.microsoft.com/office/powerpoint/2010/main" val="1784611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Nuspec</a:t>
            </a:r>
            <a:r>
              <a:rPr lang="en-US" dirty="0" smtClean="0"/>
              <a:t> file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816" y="1367246"/>
            <a:ext cx="10278774" cy="4809717"/>
          </a:xfrm>
        </p:spPr>
      </p:pic>
    </p:spTree>
    <p:extLst>
      <p:ext uri="{BB962C8B-B14F-4D97-AF65-F5344CB8AC3E}">
        <p14:creationId xmlns:p14="http://schemas.microsoft.com/office/powerpoint/2010/main" val="1865346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use Chocolatey?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Universal CLI for installing software</a:t>
            </a:r>
          </a:p>
          <a:p>
            <a:r>
              <a:rPr lang="en-US" dirty="0" smtClean="0"/>
              <a:t>Want to install 10 pieces of software with one command?</a:t>
            </a:r>
          </a:p>
          <a:p>
            <a:r>
              <a:rPr lang="en-US" dirty="0" smtClean="0"/>
              <a:t>Want to upgrade all software on a system quickly?</a:t>
            </a:r>
          </a:p>
          <a:p>
            <a:r>
              <a:rPr lang="en-US" dirty="0" smtClean="0"/>
              <a:t>Want to use PowerShell to manage software?</a:t>
            </a:r>
          </a:p>
          <a:p>
            <a:r>
              <a:rPr lang="en-US" dirty="0" smtClean="0"/>
              <a:t>Want something that integrates with </a:t>
            </a:r>
            <a:r>
              <a:rPr lang="en-US" dirty="0" err="1" smtClean="0"/>
              <a:t>config</a:t>
            </a:r>
            <a:r>
              <a:rPr lang="en-US" dirty="0" smtClean="0"/>
              <a:t> management (Puppet, </a:t>
            </a:r>
            <a:r>
              <a:rPr lang="en-US" dirty="0" err="1" smtClean="0"/>
              <a:t>Ansible</a:t>
            </a:r>
            <a:r>
              <a:rPr lang="en-US" dirty="0" smtClean="0"/>
              <a:t>, Salt)?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6150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Common Chocolatey commands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38200" y="1627619"/>
            <a:ext cx="8665369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Lucida Console" panose="020B0609040504020204" pitchFamily="49" charset="0"/>
              </a:rPr>
              <a:t>#list </a:t>
            </a:r>
          </a:p>
          <a:p>
            <a:r>
              <a:rPr lang="en-US" sz="3200" dirty="0" err="1">
                <a:latin typeface="Lucida Console" panose="020B0609040504020204" pitchFamily="49" charset="0"/>
              </a:rPr>
              <a:t>c</a:t>
            </a:r>
            <a:r>
              <a:rPr lang="en-US" sz="3200" dirty="0" err="1" smtClean="0">
                <a:latin typeface="Lucida Console" panose="020B0609040504020204" pitchFamily="49" charset="0"/>
              </a:rPr>
              <a:t>hoco</a:t>
            </a:r>
            <a:r>
              <a:rPr lang="en-US" sz="3200" dirty="0" smtClean="0">
                <a:latin typeface="Lucida Console" panose="020B0609040504020204" pitchFamily="49" charset="0"/>
              </a:rPr>
              <a:t> list</a:t>
            </a:r>
          </a:p>
          <a:p>
            <a:r>
              <a:rPr lang="en-US" sz="3200" dirty="0" smtClean="0">
                <a:latin typeface="Lucida Console" panose="020B0609040504020204" pitchFamily="49" charset="0"/>
              </a:rPr>
              <a:t>#</a:t>
            </a:r>
            <a:r>
              <a:rPr lang="en-US" sz="3200" dirty="0">
                <a:latin typeface="Lucida Console" panose="020B0609040504020204" pitchFamily="49" charset="0"/>
              </a:rPr>
              <a:t>Install</a:t>
            </a:r>
          </a:p>
          <a:p>
            <a:r>
              <a:rPr lang="en-US" sz="3200" dirty="0" err="1">
                <a:latin typeface="Lucida Console" panose="020B0609040504020204" pitchFamily="49" charset="0"/>
              </a:rPr>
              <a:t>choco</a:t>
            </a:r>
            <a:r>
              <a:rPr lang="en-US" sz="3200" dirty="0">
                <a:latin typeface="Lucida Console" panose="020B0609040504020204" pitchFamily="49" charset="0"/>
              </a:rPr>
              <a:t> install </a:t>
            </a:r>
            <a:r>
              <a:rPr lang="en-US" sz="3200" dirty="0" err="1">
                <a:latin typeface="Lucida Console" panose="020B0609040504020204" pitchFamily="49" charset="0"/>
              </a:rPr>
              <a:t>googlechrome</a:t>
            </a:r>
            <a:r>
              <a:rPr lang="en-US" sz="3200" dirty="0">
                <a:latin typeface="Lucida Console" panose="020B0609040504020204" pitchFamily="49" charset="0"/>
              </a:rPr>
              <a:t> -y</a:t>
            </a:r>
          </a:p>
          <a:p>
            <a:r>
              <a:rPr lang="en-US" sz="3200" dirty="0">
                <a:latin typeface="Lucida Console" panose="020B0609040504020204" pitchFamily="49" charset="0"/>
              </a:rPr>
              <a:t>#Upgrade</a:t>
            </a:r>
          </a:p>
          <a:p>
            <a:r>
              <a:rPr lang="en-US" sz="3200" dirty="0" err="1">
                <a:latin typeface="Lucida Console" panose="020B0609040504020204" pitchFamily="49" charset="0"/>
              </a:rPr>
              <a:t>choco</a:t>
            </a:r>
            <a:r>
              <a:rPr lang="en-US" sz="3200" dirty="0">
                <a:latin typeface="Lucida Console" panose="020B0609040504020204" pitchFamily="49" charset="0"/>
              </a:rPr>
              <a:t> upgrade </a:t>
            </a:r>
            <a:r>
              <a:rPr lang="en-US" sz="3200" dirty="0" err="1">
                <a:latin typeface="Lucida Console" panose="020B0609040504020204" pitchFamily="49" charset="0"/>
              </a:rPr>
              <a:t>googlechrome</a:t>
            </a:r>
            <a:r>
              <a:rPr lang="en-US" sz="3200" dirty="0">
                <a:latin typeface="Lucida Console" panose="020B0609040504020204" pitchFamily="49" charset="0"/>
              </a:rPr>
              <a:t> -y</a:t>
            </a:r>
          </a:p>
          <a:p>
            <a:r>
              <a:rPr lang="en-US" sz="3200" dirty="0">
                <a:latin typeface="Lucida Console" panose="020B0609040504020204" pitchFamily="49" charset="0"/>
              </a:rPr>
              <a:t>#Uninstall</a:t>
            </a:r>
          </a:p>
          <a:p>
            <a:r>
              <a:rPr lang="en-US" sz="3200" dirty="0" err="1">
                <a:latin typeface="Lucida Console" panose="020B0609040504020204" pitchFamily="49" charset="0"/>
              </a:rPr>
              <a:t>choco</a:t>
            </a:r>
            <a:r>
              <a:rPr lang="en-US" sz="3200" dirty="0">
                <a:latin typeface="Lucida Console" panose="020B0609040504020204" pitchFamily="49" charset="0"/>
              </a:rPr>
              <a:t> uninstall </a:t>
            </a:r>
            <a:r>
              <a:rPr lang="en-US" sz="3200" dirty="0" err="1">
                <a:latin typeface="Lucida Console" panose="020B0609040504020204" pitchFamily="49" charset="0"/>
              </a:rPr>
              <a:t>googlechrome</a:t>
            </a:r>
            <a:r>
              <a:rPr lang="en-US" sz="3200" dirty="0">
                <a:latin typeface="Lucida Console" panose="020B0609040504020204" pitchFamily="49" charset="0"/>
              </a:rPr>
              <a:t> -y</a:t>
            </a:r>
          </a:p>
        </p:txBody>
      </p:sp>
    </p:spTree>
    <p:extLst>
      <p:ext uri="{BB962C8B-B14F-4D97-AF65-F5344CB8AC3E}">
        <p14:creationId xmlns:p14="http://schemas.microsoft.com/office/powerpoint/2010/main" val="4078473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488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Package Internalizing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163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Community Repository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Maintained by Chocolatey staff and community members</a:t>
            </a:r>
          </a:p>
          <a:p>
            <a:r>
              <a:rPr lang="en-US" dirty="0" smtClean="0"/>
              <a:t>Majority of popular packages available quickly after release</a:t>
            </a:r>
          </a:p>
          <a:p>
            <a:r>
              <a:rPr lang="en-US" dirty="0" smtClean="0"/>
              <a:t>Most packages download installers directly from official distribution points</a:t>
            </a:r>
          </a:p>
          <a:p>
            <a:r>
              <a:rPr lang="en-US" dirty="0" smtClean="0"/>
              <a:t>Moderated by Chocolatey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6931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Internalizing?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Recompiling a Chocolatey package at a high level involves:</a:t>
            </a:r>
          </a:p>
          <a:p>
            <a:r>
              <a:rPr lang="en-US" dirty="0"/>
              <a:t>Downloading and unpacking the existing </a:t>
            </a:r>
            <a:r>
              <a:rPr lang="en-US" dirty="0" smtClean="0"/>
              <a:t>package.</a:t>
            </a:r>
            <a:endParaRPr lang="en-US" dirty="0"/>
          </a:p>
          <a:p>
            <a:r>
              <a:rPr lang="en-US" dirty="0"/>
              <a:t>Downloading the resources the package has and putting them in the package.</a:t>
            </a:r>
          </a:p>
          <a:p>
            <a:r>
              <a:rPr lang="en-US" dirty="0"/>
              <a:t>Editing the install script to point to the internal software.</a:t>
            </a:r>
          </a:p>
          <a:p>
            <a:r>
              <a:rPr lang="en-US" dirty="0"/>
              <a:t>Packaging it back up.</a:t>
            </a:r>
          </a:p>
          <a:p>
            <a:r>
              <a:rPr lang="en-US" dirty="0"/>
              <a:t>Pushing it to your internal server</a:t>
            </a:r>
            <a:r>
              <a:rPr lang="en-US" dirty="0" smtClean="0"/>
              <a:t>.</a:t>
            </a:r>
          </a:p>
          <a:p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://chocolatey.org/blog/internalize-packages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2428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Internalized package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342738"/>
            <a:ext cx="8585840" cy="5300621"/>
          </a:xfrm>
        </p:spPr>
      </p:pic>
    </p:spTree>
    <p:extLst>
      <p:ext uri="{BB962C8B-B14F-4D97-AF65-F5344CB8AC3E}">
        <p14:creationId xmlns:p14="http://schemas.microsoft.com/office/powerpoint/2010/main" val="319871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Package automation lifecycle</a:t>
            </a:r>
            <a:endParaRPr lang="en-US" dirty="0"/>
          </a:p>
        </p:txBody>
      </p:sp>
      <p:graphicFrame>
        <p:nvGraphicFramePr>
          <p:cNvPr id="4" name="Diagram 3"/>
          <p:cNvGraphicFramePr/>
          <p:nvPr>
            <p:extLst/>
          </p:nvPr>
        </p:nvGraphicFramePr>
        <p:xfrm>
          <a:off x="2021726" y="1550194"/>
          <a:ext cx="7136562" cy="50157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21330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is this guy?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I am </a:t>
            </a:r>
            <a:r>
              <a:rPr lang="en-US" dirty="0" smtClean="0"/>
              <a:t>“Dan the Builder” on Twitter - @</a:t>
            </a:r>
            <a:r>
              <a:rPr lang="en-US" dirty="0" err="1" smtClean="0"/>
              <a:t>dan_franciscus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dirty="0"/>
              <a:t>Systems Engineer at the Institute for Advanced Study </a:t>
            </a:r>
          </a:p>
          <a:p>
            <a:r>
              <a:rPr lang="en-US" dirty="0" smtClean="0"/>
              <a:t>Technologies </a:t>
            </a:r>
            <a:r>
              <a:rPr lang="mr-IN" dirty="0"/>
              <a:t>–</a:t>
            </a:r>
            <a:r>
              <a:rPr lang="en-US" dirty="0"/>
              <a:t> Windows, PowerShell, Puppet,  VMware, Chocolatey</a:t>
            </a:r>
          </a:p>
          <a:p>
            <a:r>
              <a:rPr lang="en-US" dirty="0"/>
              <a:t>Freelance writer for various sites (4sysops, </a:t>
            </a:r>
            <a:r>
              <a:rPr lang="en-US" dirty="0" err="1"/>
              <a:t>Techtarget</a:t>
            </a:r>
            <a:r>
              <a:rPr lang="en-US" dirty="0"/>
              <a:t>, </a:t>
            </a:r>
            <a:r>
              <a:rPr lang="en-US" dirty="0" err="1" smtClean="0"/>
              <a:t>Ipswitch</a:t>
            </a:r>
            <a:r>
              <a:rPr lang="en-US" dirty="0" smtClean="0"/>
              <a:t>, CODE </a:t>
            </a:r>
            <a:r>
              <a:rPr lang="en-US" dirty="0"/>
              <a:t>Magazine)</a:t>
            </a:r>
          </a:p>
          <a:p>
            <a:r>
              <a:rPr lang="en-US" dirty="0"/>
              <a:t>I have written A LOT about </a:t>
            </a:r>
            <a:r>
              <a:rPr lang="en-US" dirty="0" smtClean="0"/>
              <a:t>Chocolatey and PowerShell </a:t>
            </a:r>
            <a:r>
              <a:rPr lang="mr-IN" dirty="0"/>
              <a:t>–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winsysblog.com</a:t>
            </a:r>
            <a:endParaRPr lang="en-US" dirty="0"/>
          </a:p>
          <a:p>
            <a:r>
              <a:rPr lang="en-US" dirty="0"/>
              <a:t>Twitter </a:t>
            </a:r>
            <a:r>
              <a:rPr lang="mr-IN" dirty="0"/>
              <a:t>–</a:t>
            </a:r>
            <a:r>
              <a:rPr lang="en-US" dirty="0"/>
              <a:t> </a:t>
            </a:r>
            <a:r>
              <a:rPr lang="en-US" dirty="0" err="1"/>
              <a:t>dan_franciscus</a:t>
            </a:r>
            <a:endParaRPr lang="en-US" dirty="0"/>
          </a:p>
          <a:p>
            <a:r>
              <a:rPr lang="en-US" dirty="0" err="1"/>
              <a:t>Github</a:t>
            </a:r>
            <a:r>
              <a:rPr lang="en-US" dirty="0"/>
              <a:t> </a:t>
            </a:r>
            <a:r>
              <a:rPr lang="mr-IN" dirty="0"/>
              <a:t>–</a:t>
            </a:r>
            <a:r>
              <a:rPr lang="en-US" dirty="0"/>
              <a:t> </a:t>
            </a:r>
            <a:r>
              <a:rPr lang="en-US" dirty="0" err="1"/>
              <a:t>dfranciscus</a:t>
            </a:r>
            <a:endParaRPr lang="en-US" dirty="0"/>
          </a:p>
          <a:p>
            <a:r>
              <a:rPr lang="en-US" dirty="0"/>
              <a:t>Email </a:t>
            </a:r>
            <a:r>
              <a:rPr lang="mr-IN" dirty="0"/>
              <a:t>–</a:t>
            </a:r>
            <a:r>
              <a:rPr lang="en-US" dirty="0"/>
              <a:t> dfranciscus@cnjcomputing.com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357"/>
          <a:stretch/>
        </p:blipFill>
        <p:spPr>
          <a:xfrm>
            <a:off x="8558212" y="0"/>
            <a:ext cx="3633787" cy="206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971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Internal repositories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Various solutions – CIFS share, </a:t>
            </a:r>
            <a:r>
              <a:rPr lang="en-US" dirty="0" err="1" smtClean="0"/>
              <a:t>ProGet</a:t>
            </a:r>
            <a:r>
              <a:rPr lang="en-US" dirty="0" smtClean="0"/>
              <a:t>, </a:t>
            </a:r>
            <a:r>
              <a:rPr lang="en-US" dirty="0" err="1" smtClean="0"/>
              <a:t>Artifactory</a:t>
            </a:r>
            <a:r>
              <a:rPr lang="en-US" dirty="0" smtClean="0"/>
              <a:t>, </a:t>
            </a:r>
            <a:r>
              <a:rPr lang="en-US" dirty="0" err="1" smtClean="0"/>
              <a:t>Myget</a:t>
            </a:r>
            <a:endParaRPr lang="en-US" dirty="0" smtClean="0"/>
          </a:p>
          <a:p>
            <a:r>
              <a:rPr lang="en-US" dirty="0" smtClean="0"/>
              <a:t>I prefer Chocolatey server Puppet module (IIS)</a:t>
            </a:r>
          </a:p>
          <a:p>
            <a:r>
              <a:rPr lang="en-US" dirty="0" smtClean="0"/>
              <a:t>Repos for unlicensed or free applications for end users (internalized packages)</a:t>
            </a:r>
          </a:p>
          <a:p>
            <a:r>
              <a:rPr lang="en-US" dirty="0" smtClean="0"/>
              <a:t>Repos for licensed software (mostly packages we create)</a:t>
            </a:r>
          </a:p>
        </p:txBody>
      </p:sp>
    </p:spTree>
    <p:extLst>
      <p:ext uri="{BB962C8B-B14F-4D97-AF65-F5344CB8AC3E}">
        <p14:creationId xmlns:p14="http://schemas.microsoft.com/office/powerpoint/2010/main" val="4127096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Internalizing setup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21084096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71904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Chocolatey-Tools Module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hlinkClick r:id="rId2"/>
              </a:rPr>
              <a:t>https://github.com/dfranciscus/Chocolatey-tools</a:t>
            </a:r>
            <a:endParaRPr lang="en-US" dirty="0" smtClean="0"/>
          </a:p>
          <a:p>
            <a:r>
              <a:rPr lang="en-US" dirty="0" smtClean="0"/>
              <a:t>PowerShell wrapper around Chocolatey and </a:t>
            </a:r>
            <a:r>
              <a:rPr lang="en-US" dirty="0" err="1" smtClean="0"/>
              <a:t>Boxstarter</a:t>
            </a:r>
            <a:endParaRPr lang="en-US" dirty="0" smtClean="0"/>
          </a:p>
          <a:p>
            <a:r>
              <a:rPr lang="en-US" dirty="0" smtClean="0"/>
              <a:t>Helps with internalizing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3059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Chocolatey commands for internalizing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2845267"/>
              </p:ext>
            </p:extLst>
          </p:nvPr>
        </p:nvGraphicFramePr>
        <p:xfrm>
          <a:off x="3437732" y="2751137"/>
          <a:ext cx="8128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xmlns="" val="2002995771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xmlns="" val="41127185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Chocolatey CLI commands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Chocolatey-tools</a:t>
                      </a:r>
                      <a:r>
                        <a:rPr lang="en-US" baseline="0" dirty="0" smtClean="0"/>
                        <a:t> module commands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819058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 smtClean="0"/>
                        <a:t>choco</a:t>
                      </a:r>
                      <a:r>
                        <a:rPr lang="en-US" baseline="0" dirty="0" smtClean="0"/>
                        <a:t> outdated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Get-</a:t>
                      </a:r>
                      <a:r>
                        <a:rPr lang="en-US" dirty="0" err="1" smtClean="0"/>
                        <a:t>ChocoOutdatedPackage</a:t>
                      </a:r>
                      <a:endParaRPr lang="en-US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7780312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 smtClean="0"/>
                        <a:t>choco</a:t>
                      </a:r>
                      <a:r>
                        <a:rPr lang="en-US" dirty="0" smtClean="0"/>
                        <a:t> download --internalize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Invoke-</a:t>
                      </a:r>
                      <a:r>
                        <a:rPr lang="en-US" dirty="0" err="1" smtClean="0"/>
                        <a:t>ChocoInternalizePackage</a:t>
                      </a:r>
                      <a:endParaRPr lang="en-US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1115477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 smtClean="0"/>
                        <a:t>choco</a:t>
                      </a:r>
                      <a:r>
                        <a:rPr lang="en-US" baseline="0" dirty="0" smtClean="0"/>
                        <a:t> upgrade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Invoke-</a:t>
                      </a:r>
                      <a:r>
                        <a:rPr lang="en-US" dirty="0" err="1" smtClean="0"/>
                        <a:t>ChocoUpgradeIntPackage</a:t>
                      </a:r>
                      <a:endParaRPr lang="en-US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0633514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 smtClean="0"/>
                        <a:t>choco</a:t>
                      </a:r>
                      <a:r>
                        <a:rPr lang="en-US" dirty="0" smtClean="0"/>
                        <a:t> push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Push-</a:t>
                      </a:r>
                      <a:r>
                        <a:rPr lang="en-US" dirty="0" err="1" smtClean="0"/>
                        <a:t>ChocoIntPackage</a:t>
                      </a:r>
                      <a:endParaRPr lang="en-US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178410472"/>
                  </a:ext>
                </a:extLst>
              </a:tr>
            </a:tbl>
          </a:graphicData>
        </a:graphic>
      </p:graphicFrame>
      <p:sp>
        <p:nvSpPr>
          <p:cNvPr id="3" name="Rectangle 2"/>
          <p:cNvSpPr/>
          <p:nvPr/>
        </p:nvSpPr>
        <p:spPr>
          <a:xfrm>
            <a:off x="734400" y="1690688"/>
            <a:ext cx="2577737" cy="4544649"/>
          </a:xfrm>
          <a:prstGeom prst="rect">
            <a:avLst/>
          </a:prstGeom>
          <a:solidFill>
            <a:schemeClr val="accent1">
              <a:alpha val="1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1031449360"/>
              </p:ext>
            </p:extLst>
          </p:nvPr>
        </p:nvGraphicFramePr>
        <p:xfrm>
          <a:off x="-339725" y="2128275"/>
          <a:ext cx="4725988" cy="39704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838200" y="1690688"/>
            <a:ext cx="2993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1">
                    <a:alpha val="92000"/>
                  </a:schemeClr>
                </a:solidFill>
              </a:rPr>
              <a:t>Chocolatey Test Machine</a:t>
            </a:r>
            <a:endParaRPr lang="en-US" dirty="0">
              <a:solidFill>
                <a:schemeClr val="tx1">
                  <a:alpha val="92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8036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Internalizing with Chocolatey-tools module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3794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Upgrading Packages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5052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needed?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Chocolatey</a:t>
            </a:r>
          </a:p>
          <a:p>
            <a:r>
              <a:rPr lang="en-US" dirty="0" smtClean="0"/>
              <a:t>PowerShell with Remoting and/or </a:t>
            </a:r>
            <a:r>
              <a:rPr lang="en-US" dirty="0" err="1" smtClean="0"/>
              <a:t>Boxstarter</a:t>
            </a:r>
            <a:endParaRPr lang="en-US" dirty="0" smtClean="0"/>
          </a:p>
          <a:p>
            <a:r>
              <a:rPr lang="en-US" dirty="0" smtClean="0"/>
              <a:t>Task Scheduler</a:t>
            </a:r>
          </a:p>
          <a:p>
            <a:r>
              <a:rPr lang="mr-IN" dirty="0" smtClean="0"/>
              <a:t>…</a:t>
            </a:r>
            <a:r>
              <a:rPr lang="en-US" dirty="0" smtClean="0"/>
              <a:t> That’s it.</a:t>
            </a:r>
          </a:p>
        </p:txBody>
      </p:sp>
    </p:spTree>
    <p:extLst>
      <p:ext uri="{BB962C8B-B14F-4D97-AF65-F5344CB8AC3E}">
        <p14:creationId xmlns:p14="http://schemas.microsoft.com/office/powerpoint/2010/main" val="2106234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Upgrade requirements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 not disrupt end users</a:t>
            </a:r>
          </a:p>
          <a:p>
            <a:r>
              <a:rPr lang="en-US" dirty="0" smtClean="0"/>
              <a:t>By default, software upgraded on weekends</a:t>
            </a:r>
          </a:p>
          <a:p>
            <a:r>
              <a:rPr lang="en-US" dirty="0" smtClean="0"/>
              <a:t>If certain software versions are released, schedule upgrade ASAP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8143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Scheduling upgrades with PowerShell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Entire Windows fleet upgraded at once</a:t>
            </a:r>
          </a:p>
          <a:p>
            <a:r>
              <a:rPr lang="en-US" dirty="0" smtClean="0"/>
              <a:t>Uses Scheduled tasks to run in background</a:t>
            </a:r>
          </a:p>
          <a:p>
            <a:r>
              <a:rPr lang="en-US" dirty="0" smtClean="0"/>
              <a:t>Certain packages prompt scheduling upgrades that day (Google Chrome, Firefox) this is scheduled by hooking into internalization process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4751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Using the pipeline for internalizing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56334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What is Chocolatey?</a:t>
            </a:r>
          </a:p>
          <a:p>
            <a:r>
              <a:rPr lang="en-US" sz="4000" dirty="0" smtClean="0"/>
              <a:t>Package internalizing</a:t>
            </a:r>
          </a:p>
          <a:p>
            <a:r>
              <a:rPr lang="en-US" sz="4000" dirty="0" smtClean="0"/>
              <a:t>Upgrading</a:t>
            </a:r>
            <a:r>
              <a:rPr lang="en-US" sz="4000" dirty="0"/>
              <a:t> </a:t>
            </a:r>
            <a:r>
              <a:rPr lang="en-US" sz="4000" dirty="0" smtClean="0"/>
              <a:t>Chocolatey client packages</a:t>
            </a:r>
          </a:p>
          <a:p>
            <a:r>
              <a:rPr lang="en-US" sz="4000" dirty="0" smtClean="0"/>
              <a:t>Q&amp;A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079039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Upgrading clients with PowerShell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PowerShell remoting script that uses Invoke-Command</a:t>
            </a:r>
          </a:p>
          <a:p>
            <a:r>
              <a:rPr lang="en-US" dirty="0" smtClean="0"/>
              <a:t>Runs on all managed workstations simultaneously </a:t>
            </a:r>
          </a:p>
          <a:p>
            <a:r>
              <a:rPr lang="en-US" dirty="0" smtClean="0"/>
              <a:t>Ability to exclude or include packages not already installed</a:t>
            </a:r>
          </a:p>
          <a:p>
            <a:r>
              <a:rPr lang="en-US" dirty="0" smtClean="0"/>
              <a:t>Add our protected repo for upgrading packages and then remove from clients</a:t>
            </a:r>
          </a:p>
          <a:p>
            <a:r>
              <a:rPr lang="en-US" dirty="0" smtClean="0"/>
              <a:t>Uses Test-</a:t>
            </a:r>
            <a:r>
              <a:rPr lang="en-US" dirty="0" err="1" smtClean="0"/>
              <a:t>PendingReboot</a:t>
            </a:r>
            <a:r>
              <a:rPr lang="en-US" dirty="0" smtClean="0"/>
              <a:t> to reboot if necessary</a:t>
            </a:r>
          </a:p>
          <a:p>
            <a:r>
              <a:rPr lang="en-US" dirty="0" smtClean="0"/>
              <a:t>Log each packages output</a:t>
            </a:r>
          </a:p>
          <a:p>
            <a:r>
              <a:rPr lang="en-US" dirty="0" smtClean="0"/>
              <a:t>Email results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1765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Upgrading Chocolatey clients with PowerShell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5723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Boxstarter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 smtClean="0"/>
              <a:t>Uses Chocolatey packages</a:t>
            </a:r>
          </a:p>
          <a:p>
            <a:r>
              <a:rPr lang="en-US" sz="3600" dirty="0" smtClean="0"/>
              <a:t>Can be used to install packages locally and remotely</a:t>
            </a:r>
          </a:p>
          <a:p>
            <a:r>
              <a:rPr lang="en-US" sz="3600" dirty="0" smtClean="0"/>
              <a:t>Can point to a PowerShell script, text file or Gist as a package</a:t>
            </a:r>
          </a:p>
          <a:p>
            <a:r>
              <a:rPr lang="en-US" sz="3600" dirty="0" smtClean="0"/>
              <a:t>Has other cmdlets to customize Windows</a:t>
            </a:r>
          </a:p>
          <a:p>
            <a:r>
              <a:rPr lang="en-US" sz="3600" dirty="0" smtClean="0"/>
              <a:t>Reboot resilient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6474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Invoke-</a:t>
            </a:r>
            <a:r>
              <a:rPr lang="en-US" dirty="0" err="1" smtClean="0"/>
              <a:t>BoxstarterRemoteUpgrade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Uses </a:t>
            </a:r>
            <a:r>
              <a:rPr lang="en-US" dirty="0" err="1" smtClean="0"/>
              <a:t>Boxstarter</a:t>
            </a:r>
            <a:r>
              <a:rPr lang="en-US" dirty="0" smtClean="0"/>
              <a:t> for pushing Chocolatey upgrade packages</a:t>
            </a:r>
          </a:p>
          <a:p>
            <a:r>
              <a:rPr lang="en-US" dirty="0" smtClean="0"/>
              <a:t>Creates a dynamic script/package which includes any outdated packages and additional packages on demand.</a:t>
            </a:r>
          </a:p>
          <a:p>
            <a:r>
              <a:rPr lang="en-US" dirty="0" smtClean="0"/>
              <a:t>Excludes packages</a:t>
            </a:r>
          </a:p>
        </p:txBody>
      </p:sp>
    </p:spTree>
    <p:extLst>
      <p:ext uri="{BB962C8B-B14F-4D97-AF65-F5344CB8AC3E}">
        <p14:creationId xmlns:p14="http://schemas.microsoft.com/office/powerpoint/2010/main" val="1001794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Upgrading Chocolatey clients with </a:t>
            </a:r>
            <a:r>
              <a:rPr lang="en-US" dirty="0" err="1" smtClean="0"/>
              <a:t>Boxstarter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0541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When do I intervene?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Well </a:t>
            </a:r>
            <a:r>
              <a:rPr lang="en-US" dirty="0" err="1" smtClean="0"/>
              <a:t>uhh</a:t>
            </a:r>
            <a:r>
              <a:rPr lang="en-US" dirty="0" smtClean="0"/>
              <a:t>, when something breaks</a:t>
            </a:r>
          </a:p>
          <a:p>
            <a:r>
              <a:rPr lang="en-US" dirty="0" smtClean="0"/>
              <a:t>When internalizing a package fails </a:t>
            </a:r>
            <a:r>
              <a:rPr lang="en-US" dirty="0" smtClean="0">
                <a:sym typeface="Wingdings"/>
              </a:rPr>
              <a:t></a:t>
            </a:r>
          </a:p>
          <a:p>
            <a:r>
              <a:rPr lang="en-US" dirty="0" smtClean="0">
                <a:sym typeface="Wingdings"/>
              </a:rPr>
              <a:t>Package fails to upgrade on a client</a:t>
            </a:r>
          </a:p>
          <a:p>
            <a:r>
              <a:rPr lang="en-US" dirty="0" smtClean="0">
                <a:sym typeface="Wingdings"/>
              </a:rPr>
              <a:t>Creating a non-community package</a:t>
            </a:r>
          </a:p>
          <a:p>
            <a:r>
              <a:rPr lang="en-US" dirty="0" smtClean="0">
                <a:sym typeface="Wingdings"/>
              </a:rPr>
              <a:t>Email alerts configured to tell us when something went wrong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9241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Q&amp;A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hlinkClick r:id="rId2"/>
              </a:rPr>
              <a:t>http://winsysblog.com</a:t>
            </a:r>
            <a:endParaRPr lang="en-US" dirty="0"/>
          </a:p>
          <a:p>
            <a:r>
              <a:rPr lang="en-US" dirty="0"/>
              <a:t>Twitter </a:t>
            </a:r>
            <a:r>
              <a:rPr lang="mr-IN" dirty="0"/>
              <a:t>–</a:t>
            </a:r>
            <a:r>
              <a:rPr lang="en-US" dirty="0"/>
              <a:t> </a:t>
            </a:r>
            <a:r>
              <a:rPr lang="en-US" dirty="0" err="1"/>
              <a:t>dan_franciscus</a:t>
            </a:r>
            <a:endParaRPr lang="en-US" dirty="0"/>
          </a:p>
          <a:p>
            <a:r>
              <a:rPr lang="en-US" dirty="0" err="1"/>
              <a:t>Github</a:t>
            </a:r>
            <a:r>
              <a:rPr lang="en-US" dirty="0"/>
              <a:t> </a:t>
            </a:r>
            <a:r>
              <a:rPr lang="mr-IN" dirty="0"/>
              <a:t>–</a:t>
            </a:r>
            <a:r>
              <a:rPr lang="en-US" dirty="0"/>
              <a:t> </a:t>
            </a:r>
            <a:r>
              <a:rPr lang="en-US" dirty="0" err="1"/>
              <a:t>dfranciscus</a:t>
            </a:r>
            <a:endParaRPr lang="en-US" dirty="0"/>
          </a:p>
          <a:p>
            <a:r>
              <a:rPr lang="en-US" dirty="0"/>
              <a:t>Email </a:t>
            </a:r>
            <a:r>
              <a:rPr lang="mr-IN" dirty="0"/>
              <a:t>–</a:t>
            </a:r>
            <a:r>
              <a:rPr lang="en-US" dirty="0"/>
              <a:t> </a:t>
            </a:r>
            <a:r>
              <a:rPr lang="en-US" dirty="0" err="1" smtClean="0"/>
              <a:t>dfranciscus@cnjcomputing.com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1357"/>
          <a:stretch/>
        </p:blipFill>
        <p:spPr>
          <a:xfrm>
            <a:off x="8558212" y="0"/>
            <a:ext cx="3633787" cy="206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701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638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age result for winsysblog snov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978" y="383176"/>
            <a:ext cx="10899232" cy="5001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7698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4988" y="2080714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en-US" sz="6000" b="1" dirty="0" smtClean="0"/>
              <a:t>Friends don’t let friends install software with a GUI</a:t>
            </a:r>
            <a:endParaRPr lang="en-US" sz="6000" b="1" dirty="0"/>
          </a:p>
        </p:txBody>
      </p:sp>
    </p:spTree>
    <p:extLst>
      <p:ext uri="{BB962C8B-B14F-4D97-AF65-F5344CB8AC3E}">
        <p14:creationId xmlns:p14="http://schemas.microsoft.com/office/powerpoint/2010/main" val="690053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Managing Windows software is a solved problem with Chocolatey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9600" dirty="0"/>
              <a:t>Yay! </a:t>
            </a:r>
          </a:p>
          <a:p>
            <a:pPr marL="0" indent="0">
              <a:buNone/>
            </a:pPr>
            <a:endParaRPr lang="en-US" sz="9600" dirty="0"/>
          </a:p>
        </p:txBody>
      </p:sp>
    </p:spTree>
    <p:extLst>
      <p:ext uri="{BB962C8B-B14F-4D97-AF65-F5344CB8AC3E}">
        <p14:creationId xmlns:p14="http://schemas.microsoft.com/office/powerpoint/2010/main" val="1658240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 Chocolatey goals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/>
              <a:t>Automate initial deployment of software to new end user machines</a:t>
            </a:r>
          </a:p>
          <a:p>
            <a:r>
              <a:rPr lang="en-US" sz="3600" dirty="0"/>
              <a:t>Automate upgrading software on existing machines</a:t>
            </a:r>
          </a:p>
          <a:p>
            <a:r>
              <a:rPr lang="en-US" sz="3600" dirty="0"/>
              <a:t>Enable end users to install software on their own</a:t>
            </a:r>
          </a:p>
          <a:p>
            <a:r>
              <a:rPr lang="en-US" sz="3600" dirty="0"/>
              <a:t>Very very very rarely have to do anything myself (remove human intervention)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4642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Chocolatey?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Wrapper </a:t>
            </a:r>
            <a:r>
              <a:rPr lang="en-US" sz="3600" dirty="0"/>
              <a:t>around Windows </a:t>
            </a:r>
            <a:r>
              <a:rPr lang="en-US" sz="3600" dirty="0" smtClean="0"/>
              <a:t>installers</a:t>
            </a:r>
          </a:p>
          <a:p>
            <a:r>
              <a:rPr lang="en-US" sz="3600" dirty="0" smtClean="0"/>
              <a:t>Small </a:t>
            </a:r>
            <a:r>
              <a:rPr lang="en-US" sz="3600" dirty="0"/>
              <a:t>client software </a:t>
            </a:r>
            <a:r>
              <a:rPr lang="en-US" sz="3600" dirty="0" smtClean="0"/>
              <a:t>and/or </a:t>
            </a:r>
            <a:r>
              <a:rPr lang="en-US" sz="3600" dirty="0"/>
              <a:t>agent (service)</a:t>
            </a:r>
          </a:p>
          <a:p>
            <a:r>
              <a:rPr lang="en-US" sz="3600" dirty="0"/>
              <a:t>CLI or GUI</a:t>
            </a:r>
          </a:p>
          <a:p>
            <a:r>
              <a:rPr lang="en-US" sz="3600" dirty="0" smtClean="0"/>
              <a:t>Community repository (thousands of software packages)</a:t>
            </a:r>
            <a:endParaRPr lang="en-US" sz="3600" dirty="0"/>
          </a:p>
          <a:p>
            <a:r>
              <a:rPr lang="en-US" sz="3600" dirty="0"/>
              <a:t>Uses </a:t>
            </a:r>
            <a:r>
              <a:rPr lang="en-US" sz="3600" dirty="0" smtClean="0"/>
              <a:t>PowerShell scripts to </a:t>
            </a:r>
            <a:r>
              <a:rPr lang="en-US" sz="3600" dirty="0"/>
              <a:t>automate package </a:t>
            </a:r>
            <a:r>
              <a:rPr lang="en-US" sz="3600" dirty="0" smtClean="0"/>
              <a:t>management (c:\</a:t>
            </a:r>
            <a:r>
              <a:rPr lang="en-US" sz="3600" dirty="0" err="1" smtClean="0"/>
              <a:t>ProgramData</a:t>
            </a:r>
            <a:r>
              <a:rPr lang="en-US" sz="3600" dirty="0" smtClean="0"/>
              <a:t>\Chocolatey\helpers)</a:t>
            </a:r>
          </a:p>
        </p:txBody>
      </p:sp>
    </p:spTree>
    <p:extLst>
      <p:ext uri="{BB962C8B-B14F-4D97-AF65-F5344CB8AC3E}">
        <p14:creationId xmlns:p14="http://schemas.microsoft.com/office/powerpoint/2010/main" val="4057640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Chocolatey package?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.</a:t>
            </a:r>
            <a:r>
              <a:rPr lang="en-US" sz="3600" dirty="0" err="1" smtClean="0"/>
              <a:t>nupkg</a:t>
            </a:r>
            <a:r>
              <a:rPr lang="en-US" sz="3600" dirty="0" smtClean="0"/>
              <a:t> file (Zip)</a:t>
            </a:r>
          </a:p>
          <a:p>
            <a:r>
              <a:rPr lang="en-US" sz="3600" dirty="0" smtClean="0"/>
              <a:t>Installer files</a:t>
            </a:r>
            <a:endParaRPr lang="en-US" sz="3600" dirty="0"/>
          </a:p>
          <a:p>
            <a:r>
              <a:rPr lang="en-US" sz="3600" dirty="0" smtClean="0"/>
              <a:t>.</a:t>
            </a:r>
            <a:r>
              <a:rPr lang="en-US" sz="3600" dirty="0" err="1" smtClean="0"/>
              <a:t>nuspec</a:t>
            </a:r>
            <a:r>
              <a:rPr lang="en-US" sz="3600" dirty="0" smtClean="0"/>
              <a:t> file (package metadata)</a:t>
            </a:r>
          </a:p>
          <a:p>
            <a:r>
              <a:rPr lang="en-US" sz="3600" dirty="0" smtClean="0"/>
              <a:t>chocolateyInstall.ps1 (install logic)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784494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1458</TotalTime>
  <Words>816</Words>
  <Application>Microsoft Macintosh PowerPoint</Application>
  <PresentationFormat>Widescreen</PresentationFormat>
  <Paragraphs>152</Paragraphs>
  <Slides>37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4" baseType="lpstr">
      <vt:lpstr>Arial</vt:lpstr>
      <vt:lpstr>Calibri</vt:lpstr>
      <vt:lpstr>Calibri Light</vt:lpstr>
      <vt:lpstr>Lucida Console</vt:lpstr>
      <vt:lpstr>Mangal</vt:lpstr>
      <vt:lpstr>Wingdings</vt:lpstr>
      <vt:lpstr>Office Theme</vt:lpstr>
      <vt:lpstr>Completely Automate Managing Windows Software...Forever</vt:lpstr>
      <vt:lpstr>Who is this guy?</vt:lpstr>
      <vt:lpstr>Agenda</vt:lpstr>
      <vt:lpstr>PowerPoint Presentation</vt:lpstr>
      <vt:lpstr>Friends don’t let friends install software with a GUI</vt:lpstr>
      <vt:lpstr>Managing Windows software is a solved problem with Chocolatey</vt:lpstr>
      <vt:lpstr>My Chocolatey goals</vt:lpstr>
      <vt:lpstr>What is Chocolatey?</vt:lpstr>
      <vt:lpstr>What is a Chocolatey package?</vt:lpstr>
      <vt:lpstr>chocolateyInstall.ps1</vt:lpstr>
      <vt:lpstr>Nuspec file</vt:lpstr>
      <vt:lpstr>Why use Chocolatey?</vt:lpstr>
      <vt:lpstr>Common Chocolatey commands</vt:lpstr>
      <vt:lpstr>PowerPoint Presentation</vt:lpstr>
      <vt:lpstr>Package Internalizing</vt:lpstr>
      <vt:lpstr>Community Repository </vt:lpstr>
      <vt:lpstr>What is Internalizing?</vt:lpstr>
      <vt:lpstr>Internalized package</vt:lpstr>
      <vt:lpstr>Package automation lifecycle</vt:lpstr>
      <vt:lpstr>Internal repositories</vt:lpstr>
      <vt:lpstr>Internalizing setup</vt:lpstr>
      <vt:lpstr>Chocolatey-Tools Module </vt:lpstr>
      <vt:lpstr>Chocolatey commands for internalizing</vt:lpstr>
      <vt:lpstr>PowerPoint Presentation</vt:lpstr>
      <vt:lpstr>Upgrading Packages</vt:lpstr>
      <vt:lpstr>What is needed?</vt:lpstr>
      <vt:lpstr>Upgrade requirements</vt:lpstr>
      <vt:lpstr>Scheduling upgrades with PowerShell</vt:lpstr>
      <vt:lpstr>PowerPoint Presentation</vt:lpstr>
      <vt:lpstr>Upgrading clients with PowerShell</vt:lpstr>
      <vt:lpstr>PowerPoint Presentation</vt:lpstr>
      <vt:lpstr>Boxstarter</vt:lpstr>
      <vt:lpstr>Invoke-BoxstarterRemoteUpgrade</vt:lpstr>
      <vt:lpstr>PowerPoint Presentation</vt:lpstr>
      <vt:lpstr>When do I intervene?</vt:lpstr>
      <vt:lpstr>Q&amp;A</vt:lpstr>
      <vt:lpstr>PowerPoint Presentation</vt:lpstr>
    </vt:vector>
  </TitlesOfParts>
  <Company/>
  <LinksUpToDate>false</LinksUpToDate>
  <SharedDoc>false</SharedDoc>
  <HyperlinksChanged>false</HyperlinksChanged>
  <AppVersion>15.0024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Donald Jones</dc:creator>
  <cp:lastModifiedBy>Microsoft Office User</cp:lastModifiedBy>
  <cp:revision>99</cp:revision>
  <dcterms:created xsi:type="dcterms:W3CDTF">2017-08-03T21:53:21Z</dcterms:created>
  <dcterms:modified xsi:type="dcterms:W3CDTF">2019-05-01T12:58:06Z</dcterms:modified>
</cp:coreProperties>
</file>